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314" r:id="rId17"/>
    <p:sldId id="271" r:id="rId18"/>
    <p:sldId id="272" r:id="rId19"/>
    <p:sldId id="273" r:id="rId20"/>
    <p:sldId id="311"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312" r:id="rId40"/>
    <p:sldId id="313"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Lst>
  <p:sldSz cx="9144000" cy="5143500" type="screen16x9"/>
  <p:notesSz cx="7023100" cy="93091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31">
          <p15:clr>
            <a:srgbClr val="A4A3A4"/>
          </p15:clr>
        </p15:guide>
        <p15:guide id="2" pos="2212">
          <p15:clr>
            <a:srgbClr val="A4A3A4"/>
          </p15:clr>
        </p15:guide>
      </p15:notes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9" roundtripDataSignature="AMtx7mg5wclvSVuJRXQBUxga8wHdg/2Z8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5A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301"/>
  </p:normalViewPr>
  <p:slideViewPr>
    <p:cSldViewPr snapToGrid="0">
      <p:cViewPr>
        <p:scale>
          <a:sx n="170" d="100"/>
          <a:sy n="170" d="100"/>
        </p:scale>
        <p:origin x="408" y="144"/>
      </p:cViewPr>
      <p:guideLst>
        <p:guide orient="horz" pos="162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31"/>
        <p:guide pos="2212"/>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9" Type="http://customschemas.google.com/relationships/presentationmetadata" Target="meta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jpg>
</file>

<file path=ppt/media/image28.png>
</file>

<file path=ppt/media/image29.gif>
</file>

<file path=ppt/media/image3.png>
</file>

<file path=ppt/media/image30.jp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g>
</file>

<file path=ppt/media/image47.jpg>
</file>

<file path=ppt/media/image48.jpg>
</file>

<file path=ppt/media/image49.png>
</file>

<file path=ppt/media/image5.jpg>
</file>

<file path=ppt/media/image50.png>
</file>

<file path=ppt/media/image51.jp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lvl1pPr marL="457200" marR="0" lvl="0" indent="-228600" algn="just" rtl="0">
              <a:lnSpc>
                <a:spcPct val="90000"/>
              </a:lnSpc>
              <a:spcBef>
                <a:spcPts val="400"/>
              </a:spcBef>
              <a:spcAft>
                <a:spcPts val="0"/>
              </a:spcAft>
              <a:buClr>
                <a:srgbClr val="000000"/>
              </a:buClr>
              <a:buSzPts val="1400"/>
              <a:buFont typeface="Arial"/>
              <a:buNone/>
              <a:defRPr sz="1000" b="0" i="0" u="none" strike="noStrike" cap="none">
                <a:solidFill>
                  <a:schemeClr val="dk1"/>
                </a:solidFill>
                <a:latin typeface="Arial"/>
                <a:ea typeface="Arial"/>
                <a:cs typeface="Arial"/>
                <a:sym typeface="Arial"/>
              </a:defRPr>
            </a:lvl1pPr>
            <a:lvl2pPr marL="914400" marR="0" lvl="1" indent="-228600" algn="l" rtl="0">
              <a:lnSpc>
                <a:spcPct val="100000"/>
              </a:lnSpc>
              <a:spcBef>
                <a:spcPts val="338"/>
              </a:spcBef>
              <a:spcAft>
                <a:spcPts val="0"/>
              </a:spcAft>
              <a:buClr>
                <a:srgbClr val="000000"/>
              </a:buClr>
              <a:buSzPts val="1400"/>
              <a:buFont typeface="Arial"/>
              <a:buNone/>
              <a:defRPr sz="1125" b="0" i="0" u="none" strike="noStrike" cap="none">
                <a:solidFill>
                  <a:schemeClr val="dk1"/>
                </a:solidFill>
                <a:latin typeface="Times"/>
                <a:ea typeface="Times"/>
                <a:cs typeface="Times"/>
                <a:sym typeface="Times"/>
              </a:defRPr>
            </a:lvl2pPr>
            <a:lvl3pPr marL="1371600" marR="0" lvl="2" indent="-228600" algn="l" rtl="0">
              <a:lnSpc>
                <a:spcPct val="100000"/>
              </a:lnSpc>
              <a:spcBef>
                <a:spcPts val="338"/>
              </a:spcBef>
              <a:spcAft>
                <a:spcPts val="0"/>
              </a:spcAft>
              <a:buClr>
                <a:srgbClr val="000000"/>
              </a:buClr>
              <a:buSzPts val="1400"/>
              <a:buFont typeface="Arial"/>
              <a:buNone/>
              <a:defRPr sz="1125" b="0" i="0" u="none" strike="noStrike" cap="none">
                <a:solidFill>
                  <a:schemeClr val="dk1"/>
                </a:solidFill>
                <a:latin typeface="Times"/>
                <a:ea typeface="Times"/>
                <a:cs typeface="Times"/>
                <a:sym typeface="Times"/>
              </a:defRPr>
            </a:lvl3pPr>
            <a:lvl4pPr marL="1828800" marR="0" lvl="3" indent="-228600" algn="l" rtl="0">
              <a:lnSpc>
                <a:spcPct val="100000"/>
              </a:lnSpc>
              <a:spcBef>
                <a:spcPts val="338"/>
              </a:spcBef>
              <a:spcAft>
                <a:spcPts val="0"/>
              </a:spcAft>
              <a:buClr>
                <a:srgbClr val="000000"/>
              </a:buClr>
              <a:buSzPts val="1400"/>
              <a:buFont typeface="Arial"/>
              <a:buNone/>
              <a:defRPr sz="1125" b="0" i="0" u="none" strike="noStrike" cap="none">
                <a:solidFill>
                  <a:schemeClr val="dk1"/>
                </a:solidFill>
                <a:latin typeface="Times"/>
                <a:ea typeface="Times"/>
                <a:cs typeface="Times"/>
                <a:sym typeface="Times"/>
              </a:defRPr>
            </a:lvl4pPr>
            <a:lvl5pPr marL="2286000" marR="0" lvl="4" indent="-228600" algn="l" rtl="0">
              <a:lnSpc>
                <a:spcPct val="100000"/>
              </a:lnSpc>
              <a:spcBef>
                <a:spcPts val="338"/>
              </a:spcBef>
              <a:spcAft>
                <a:spcPts val="0"/>
              </a:spcAft>
              <a:buClr>
                <a:srgbClr val="000000"/>
              </a:buClr>
              <a:buSzPts val="1400"/>
              <a:buFont typeface="Arial"/>
              <a:buNone/>
              <a:defRPr sz="1125" b="0" i="0" u="none" strike="noStrike" cap="none">
                <a:solidFill>
                  <a:schemeClr val="dk1"/>
                </a:solidFill>
                <a:latin typeface="Times"/>
                <a:ea typeface="Times"/>
                <a:cs typeface="Times"/>
                <a:sym typeface="Times"/>
              </a:defRPr>
            </a:lvl5pPr>
            <a:lvl6pPr marL="2743200" marR="0" lvl="5" indent="-228600" algn="l" rtl="0">
              <a:lnSpc>
                <a:spcPct val="100000"/>
              </a:lnSpc>
              <a:spcBef>
                <a:spcPts val="0"/>
              </a:spcBef>
              <a:spcAft>
                <a:spcPts val="0"/>
              </a:spcAft>
              <a:buClr>
                <a:srgbClr val="000000"/>
              </a:buClr>
              <a:buSzPts val="1400"/>
              <a:buFont typeface="Arial"/>
              <a:buNone/>
              <a:defRPr sz="1125"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125"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125"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125"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1: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87" name="Google Shape;87;p1: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2: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7" name="Google Shape;157;p12: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457200" marR="0" lvl="0" indent="-228600" algn="just" rtl="0">
              <a:lnSpc>
                <a:spcPct val="90000"/>
              </a:lnSpc>
              <a:spcBef>
                <a:spcPts val="400"/>
              </a:spcBef>
              <a:spcAft>
                <a:spcPts val="0"/>
              </a:spcAft>
              <a:buClr>
                <a:srgbClr val="000000"/>
              </a:buClr>
              <a:buSzPts val="1400"/>
              <a:buFont typeface="Arial"/>
              <a:buNone/>
            </a:pPr>
            <a:endParaRPr/>
          </a:p>
        </p:txBody>
      </p:sp>
      <p:sp>
        <p:nvSpPr>
          <p:cNvPr id="158" name="Google Shape;158;p1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22875" b="0" i="0" u="none" strike="noStrike" cap="none">
                <a:solidFill>
                  <a:schemeClr val="accent1"/>
                </a:solidFill>
                <a:latin typeface="Helvetica Neue"/>
                <a:ea typeface="Helvetica Neue"/>
                <a:cs typeface="Helvetica Neue"/>
                <a:sym typeface="Helvetica Neue"/>
              </a:rPr>
              <a:t>10</a:t>
            </a:fld>
            <a:endParaRPr sz="22875">
              <a:solidFill>
                <a:schemeClr val="accent1"/>
              </a:solidFill>
              <a:latin typeface="Helvetica Neue"/>
              <a:ea typeface="Helvetica Neue"/>
              <a:cs typeface="Helvetica Neue"/>
              <a:sym typeface="Helvetica Neue"/>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5: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0" name="Google Shape;200;p15: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457200" marR="0" lvl="0" indent="-228600" algn="just" rtl="0">
              <a:lnSpc>
                <a:spcPct val="90000"/>
              </a:lnSpc>
              <a:spcBef>
                <a:spcPts val="400"/>
              </a:spcBef>
              <a:spcAft>
                <a:spcPts val="0"/>
              </a:spcAft>
              <a:buClr>
                <a:srgbClr val="000000"/>
              </a:buClr>
              <a:buSzPts val="1400"/>
              <a:buFont typeface="Arial"/>
              <a:buNone/>
            </a:pPr>
            <a:endParaRPr/>
          </a:p>
        </p:txBody>
      </p:sp>
      <p:sp>
        <p:nvSpPr>
          <p:cNvPr id="201" name="Google Shape;201;p1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22875">
                <a:solidFill>
                  <a:schemeClr val="accent1"/>
                </a:solidFill>
                <a:latin typeface="Helvetica Neue"/>
                <a:ea typeface="Helvetica Neue"/>
                <a:cs typeface="Helvetica Neue"/>
                <a:sym typeface="Helvetica Neue"/>
              </a:rPr>
              <a:t>11</a:t>
            </a:fld>
            <a:endParaRPr sz="22875">
              <a:solidFill>
                <a:schemeClr val="accent1"/>
              </a:solidFill>
              <a:latin typeface="Helvetica Neue"/>
              <a:ea typeface="Helvetica Neue"/>
              <a:cs typeface="Helvetica Neue"/>
              <a:sym typeface="Helvetica Neue"/>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6: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259" name="Google Shape;259;p16: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20: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267" name="Google Shape;267;p20: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24: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273" name="Google Shape;273;p24: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6: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280" name="Google Shape;280;p26: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a:extLst>
            <a:ext uri="{FF2B5EF4-FFF2-40B4-BE49-F238E27FC236}">
              <a16:creationId xmlns:a16="http://schemas.microsoft.com/office/drawing/2014/main" id="{DD6DD51A-AB86-DB24-3A5F-6A74928A1607}"/>
            </a:ext>
          </a:extLst>
        </p:cNvPr>
        <p:cNvGrpSpPr/>
        <p:nvPr/>
      </p:nvGrpSpPr>
      <p:grpSpPr>
        <a:xfrm>
          <a:off x="0" y="0"/>
          <a:ext cx="0" cy="0"/>
          <a:chOff x="0" y="0"/>
          <a:chExt cx="0" cy="0"/>
        </a:xfrm>
      </p:grpSpPr>
      <p:sp>
        <p:nvSpPr>
          <p:cNvPr id="279" name="Google Shape;279;p26:notes">
            <a:extLst>
              <a:ext uri="{FF2B5EF4-FFF2-40B4-BE49-F238E27FC236}">
                <a16:creationId xmlns:a16="http://schemas.microsoft.com/office/drawing/2014/main" id="{8DB743D0-2C97-9D49-024F-0387A2882135}"/>
              </a:ext>
            </a:extLst>
          </p:cNvPr>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280" name="Google Shape;280;p26:notes">
            <a:extLst>
              <a:ext uri="{FF2B5EF4-FFF2-40B4-BE49-F238E27FC236}">
                <a16:creationId xmlns:a16="http://schemas.microsoft.com/office/drawing/2014/main" id="{C5297CDA-4AD7-2946-B645-DA798AEEDD36}"/>
              </a:ext>
            </a:extLst>
          </p:cNvPr>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1752004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68: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418" name="Google Shape;418;p68: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69: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485" name="Google Shape;485;p69: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p17: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r>
              <a:rPr lang="en-US">
                <a:latin typeface="Calibri"/>
                <a:ea typeface="Calibri"/>
                <a:cs typeface="Calibri"/>
                <a:sym typeface="Calibri"/>
              </a:rPr>
              <a:t>Intel 8008, 1972, 3500 transistors</a:t>
            </a:r>
            <a:endParaRPr>
              <a:latin typeface="Calibri"/>
              <a:ea typeface="Calibri"/>
              <a:cs typeface="Calibri"/>
              <a:sym typeface="Calibri"/>
            </a:endParaRPr>
          </a:p>
          <a:p>
            <a:pPr marL="0" lvl="0" indent="0" algn="just" rtl="0">
              <a:lnSpc>
                <a:spcPct val="90000"/>
              </a:lnSpc>
              <a:spcBef>
                <a:spcPts val="400"/>
              </a:spcBef>
              <a:spcAft>
                <a:spcPts val="0"/>
              </a:spcAft>
              <a:buSzPts val="1400"/>
              <a:buNone/>
            </a:pPr>
            <a:r>
              <a:rPr lang="en-US">
                <a:latin typeface="Calibri"/>
                <a:ea typeface="Calibri"/>
                <a:cs typeface="Calibri"/>
                <a:sym typeface="Calibri"/>
              </a:rPr>
              <a:t>Intel Pentium, 1993, 3.1 million transistors</a:t>
            </a:r>
            <a:endParaRPr>
              <a:latin typeface="Calibri"/>
              <a:ea typeface="Calibri"/>
              <a:cs typeface="Calibri"/>
              <a:sym typeface="Calibri"/>
            </a:endParaRPr>
          </a:p>
        </p:txBody>
      </p:sp>
      <p:sp>
        <p:nvSpPr>
          <p:cNvPr id="554" name="Google Shape;554;p17: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95" name="Google Shape;95;p2: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p18: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marR="0" lvl="0" indent="0" algn="just" defTabSz="914400" rtl="0" eaLnBrk="1" fontAlgn="auto" latinLnBrk="0" hangingPunct="1">
              <a:lnSpc>
                <a:spcPct val="90000"/>
              </a:lnSpc>
              <a:spcBef>
                <a:spcPts val="400"/>
              </a:spcBef>
              <a:spcAft>
                <a:spcPts val="0"/>
              </a:spcAft>
              <a:buClr>
                <a:srgbClr val="000000"/>
              </a:buClr>
              <a:buSzPts val="1400"/>
              <a:buFont typeface="Arial"/>
              <a:buNone/>
              <a:tabLst/>
              <a:defRPr/>
            </a:pPr>
            <a:r>
              <a:rPr lang="en-US" dirty="0">
                <a:latin typeface="Calibri"/>
                <a:ea typeface="Calibri"/>
                <a:cs typeface="Calibri"/>
                <a:sym typeface="Calibri"/>
              </a:rPr>
              <a:t>Source: </a:t>
            </a:r>
            <a:r>
              <a:rPr lang="en-US" sz="1000" u="none" strike="noStrike" cap="none" dirty="0">
                <a:solidFill>
                  <a:srgbClr val="D8E156"/>
                </a:solidFill>
                <a:latin typeface="Calibri"/>
                <a:ea typeface="Calibri"/>
                <a:cs typeface="Calibri"/>
                <a:sym typeface="Calibri"/>
              </a:rPr>
              <a:t>https://xkcd.com/1007/</a:t>
            </a:r>
            <a:endParaRPr lang="en-US" sz="1050" u="none" strike="noStrike" cap="none" dirty="0">
              <a:solidFill>
                <a:srgbClr val="000000"/>
              </a:solidFill>
              <a:latin typeface="Calibri"/>
              <a:ea typeface="Calibri"/>
              <a:cs typeface="Calibri"/>
              <a:sym typeface="Calibri"/>
            </a:endParaRPr>
          </a:p>
        </p:txBody>
      </p:sp>
      <p:sp>
        <p:nvSpPr>
          <p:cNvPr id="737" name="Google Shape;737;p18: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9003942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p70: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56" name="Google Shape;756;p70: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457200" marR="0" lvl="0" indent="-228600" algn="just" rtl="0">
              <a:lnSpc>
                <a:spcPct val="90000"/>
              </a:lnSpc>
              <a:spcBef>
                <a:spcPts val="400"/>
              </a:spcBef>
              <a:spcAft>
                <a:spcPts val="0"/>
              </a:spcAft>
              <a:buSzPts val="1400"/>
              <a:buNone/>
            </a:pPr>
            <a:endParaRPr>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p21: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marR="0" lvl="0" indent="0" algn="just" rtl="0">
              <a:lnSpc>
                <a:spcPct val="90000"/>
              </a:lnSpc>
              <a:spcBef>
                <a:spcPts val="400"/>
              </a:spcBef>
              <a:spcAft>
                <a:spcPts val="0"/>
              </a:spcAft>
              <a:buClr>
                <a:srgbClr val="000000"/>
              </a:buClr>
              <a:buSzPts val="1400"/>
              <a:buFont typeface="Arial"/>
              <a:buNone/>
            </a:pPr>
            <a:r>
              <a:rPr lang="en-US">
                <a:latin typeface="Calibri"/>
                <a:ea typeface="Calibri"/>
                <a:cs typeface="Calibri"/>
                <a:sym typeface="Calibri"/>
              </a:rPr>
              <a:t>Turing award (1998) for "for seminal contributions to database and transaction processing research and technical leadership in system implementation"</a:t>
            </a:r>
            <a:endParaRPr>
              <a:latin typeface="Calibri"/>
              <a:ea typeface="Calibri"/>
              <a:cs typeface="Calibri"/>
              <a:sym typeface="Calibri"/>
            </a:endParaRPr>
          </a:p>
        </p:txBody>
      </p:sp>
      <p:sp>
        <p:nvSpPr>
          <p:cNvPr id="766" name="Google Shape;766;p21: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
        <p:cNvGrpSpPr/>
        <p:nvPr/>
      </p:nvGrpSpPr>
      <p:grpSpPr>
        <a:xfrm>
          <a:off x="0" y="0"/>
          <a:ext cx="0" cy="0"/>
          <a:chOff x="0" y="0"/>
          <a:chExt cx="0" cy="0"/>
        </a:xfrm>
      </p:grpSpPr>
      <p:sp>
        <p:nvSpPr>
          <p:cNvPr id="1277" name="Google Shape;1277;p71: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dirty="0">
              <a:latin typeface="Calibri"/>
              <a:ea typeface="Calibri"/>
              <a:cs typeface="Calibri"/>
              <a:sym typeface="Calibri"/>
            </a:endParaRPr>
          </a:p>
        </p:txBody>
      </p:sp>
      <p:sp>
        <p:nvSpPr>
          <p:cNvPr id="1278" name="Google Shape;1278;p71: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p22: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314" name="Google Shape;1314;p22: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p23: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325" name="Google Shape;1325;p23: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
        <p:cNvGrpSpPr/>
        <p:nvPr/>
      </p:nvGrpSpPr>
      <p:grpSpPr>
        <a:xfrm>
          <a:off x="0" y="0"/>
          <a:ext cx="0" cy="0"/>
          <a:chOff x="0" y="0"/>
          <a:chExt cx="0" cy="0"/>
        </a:xfrm>
      </p:grpSpPr>
      <p:sp>
        <p:nvSpPr>
          <p:cNvPr id="1331" name="Google Shape;1331;p72: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332" name="Google Shape;1332;p72: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p25: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341" name="Google Shape;1341;p25: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0"/>
        <p:cNvGrpSpPr/>
        <p:nvPr/>
      </p:nvGrpSpPr>
      <p:grpSpPr>
        <a:xfrm>
          <a:off x="0" y="0"/>
          <a:ext cx="0" cy="0"/>
          <a:chOff x="0" y="0"/>
          <a:chExt cx="0" cy="0"/>
        </a:xfrm>
      </p:grpSpPr>
      <p:sp>
        <p:nvSpPr>
          <p:cNvPr id="1351" name="Google Shape;1351;p27: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52" name="Google Shape;1352;p27: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457200" marR="0" lvl="0" indent="-228600" algn="just" rtl="0">
              <a:lnSpc>
                <a:spcPct val="90000"/>
              </a:lnSpc>
              <a:spcBef>
                <a:spcPts val="400"/>
              </a:spcBef>
              <a:spcAft>
                <a:spcPts val="0"/>
              </a:spcAft>
              <a:buClr>
                <a:srgbClr val="000000"/>
              </a:buClr>
              <a:buSzPts val="1400"/>
              <a:buFont typeface="Arial"/>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6"/>
        <p:cNvGrpSpPr/>
        <p:nvPr/>
      </p:nvGrpSpPr>
      <p:grpSpPr>
        <a:xfrm>
          <a:off x="0" y="0"/>
          <a:ext cx="0" cy="0"/>
          <a:chOff x="0" y="0"/>
          <a:chExt cx="0" cy="0"/>
        </a:xfrm>
      </p:grpSpPr>
      <p:sp>
        <p:nvSpPr>
          <p:cNvPr id="1357" name="Google Shape;1357;p74: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r>
              <a:rPr lang="en-US">
                <a:latin typeface="Calibri"/>
                <a:ea typeface="Calibri"/>
                <a:cs typeface="Calibri"/>
                <a:sym typeface="Calibri"/>
              </a:rPr>
              <a:t>https://www.youtube.com/watch?v=jh7SzrNWGhI</a:t>
            </a:r>
            <a:endParaRPr>
              <a:latin typeface="Calibri"/>
              <a:ea typeface="Calibri"/>
              <a:cs typeface="Calibri"/>
              <a:sym typeface="Calibri"/>
            </a:endParaRPr>
          </a:p>
        </p:txBody>
      </p:sp>
      <p:sp>
        <p:nvSpPr>
          <p:cNvPr id="1358" name="Google Shape;1358;p74: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3: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04" name="Google Shape;104;p3: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4"/>
        <p:cNvGrpSpPr/>
        <p:nvPr/>
      </p:nvGrpSpPr>
      <p:grpSpPr>
        <a:xfrm>
          <a:off x="0" y="0"/>
          <a:ext cx="0" cy="0"/>
          <a:chOff x="0" y="0"/>
          <a:chExt cx="0" cy="0"/>
        </a:xfrm>
      </p:grpSpPr>
      <p:sp>
        <p:nvSpPr>
          <p:cNvPr id="1365" name="Google Shape;1365;p28: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366" name="Google Shape;1366;p28: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p36: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87" name="Google Shape;1387;p36: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457200" marR="0" lvl="0" indent="-228600" algn="just" rtl="0">
              <a:lnSpc>
                <a:spcPct val="90000"/>
              </a:lnSpc>
              <a:spcBef>
                <a:spcPts val="400"/>
              </a:spcBef>
              <a:spcAft>
                <a:spcPts val="0"/>
              </a:spcAft>
              <a:buClr>
                <a:srgbClr val="000000"/>
              </a:buClr>
              <a:buSzPts val="1400"/>
              <a:buFont typeface="Arial"/>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
        <p:cNvGrpSpPr/>
        <p:nvPr/>
      </p:nvGrpSpPr>
      <p:grpSpPr>
        <a:xfrm>
          <a:off x="0" y="0"/>
          <a:ext cx="0" cy="0"/>
          <a:chOff x="0" y="0"/>
          <a:chExt cx="0" cy="0"/>
        </a:xfrm>
      </p:grpSpPr>
      <p:sp>
        <p:nvSpPr>
          <p:cNvPr id="1395" name="Google Shape;1395;p75: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96" name="Google Shape;1396;p75: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457200" marR="0" lvl="0" indent="-228600" algn="just" rtl="0">
              <a:lnSpc>
                <a:spcPct val="90000"/>
              </a:lnSpc>
              <a:spcBef>
                <a:spcPts val="400"/>
              </a:spcBef>
              <a:spcAft>
                <a:spcPts val="0"/>
              </a:spcAft>
              <a:buSzPts val="1400"/>
              <a:buNone/>
            </a:pPr>
            <a:endParaRPr>
              <a:latin typeface="Calibri"/>
              <a:ea typeface="Calibri"/>
              <a:cs typeface="Calibri"/>
              <a:sym typeface="Calibri"/>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9"/>
        <p:cNvGrpSpPr/>
        <p:nvPr/>
      </p:nvGrpSpPr>
      <p:grpSpPr>
        <a:xfrm>
          <a:off x="0" y="0"/>
          <a:ext cx="0" cy="0"/>
          <a:chOff x="0" y="0"/>
          <a:chExt cx="0" cy="0"/>
        </a:xfrm>
      </p:grpSpPr>
      <p:sp>
        <p:nvSpPr>
          <p:cNvPr id="1400" name="Google Shape;1400;p76: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01" name="Google Shape;1401;p76: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457200" marR="0" lvl="0" indent="-228600" algn="just" rtl="0">
              <a:lnSpc>
                <a:spcPct val="90000"/>
              </a:lnSpc>
              <a:spcBef>
                <a:spcPts val="400"/>
              </a:spcBef>
              <a:spcAft>
                <a:spcPts val="0"/>
              </a:spcAft>
              <a:buSzPts val="1400"/>
              <a:buNone/>
            </a:pPr>
            <a:endParaRPr>
              <a:latin typeface="Calibri"/>
              <a:ea typeface="Calibri"/>
              <a:cs typeface="Calibri"/>
              <a:sym typeface="Calibri"/>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p3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06" name="Google Shape;1406;p30: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0"/>
              </a:spcBef>
              <a:spcAft>
                <a:spcPts val="0"/>
              </a:spcAft>
              <a:buClr>
                <a:schemeClr val="dk1"/>
              </a:buClr>
              <a:buSzPts val="1000"/>
              <a:buFont typeface="Arial"/>
              <a:buNone/>
            </a:pPr>
            <a:r>
              <a:rPr lang="en-US">
                <a:latin typeface="Calibri"/>
                <a:ea typeface="Calibri"/>
                <a:cs typeface="Calibri"/>
                <a:sym typeface="Calibri"/>
              </a:rPr>
              <a:t>Goal: fast programs, low cost (power dissipation)</a:t>
            </a:r>
            <a:endParaRPr>
              <a:latin typeface="Calibri"/>
              <a:ea typeface="Calibri"/>
              <a:cs typeface="Calibri"/>
              <a:sym typeface="Calibri"/>
            </a:endParaRPr>
          </a:p>
          <a:p>
            <a:pPr marL="171450" lvl="0" indent="-107950" algn="just" rtl="0">
              <a:lnSpc>
                <a:spcPct val="90000"/>
              </a:lnSpc>
              <a:spcBef>
                <a:spcPts val="400"/>
              </a:spcBef>
              <a:spcAft>
                <a:spcPts val="0"/>
              </a:spcAft>
              <a:buClr>
                <a:schemeClr val="dk1"/>
              </a:buClr>
              <a:buSzPts val="1000"/>
              <a:buFont typeface="Arial"/>
              <a:buNone/>
            </a:pPr>
            <a:endParaRPr>
              <a:latin typeface="Calibri"/>
              <a:ea typeface="Calibri"/>
              <a:cs typeface="Calibri"/>
              <a:sym typeface="Calibri"/>
            </a:endParaRPr>
          </a:p>
          <a:p>
            <a:pPr marL="171450" lvl="0" indent="-171450" algn="just" rtl="0">
              <a:lnSpc>
                <a:spcPct val="90000"/>
              </a:lnSpc>
              <a:spcBef>
                <a:spcPts val="400"/>
              </a:spcBef>
              <a:spcAft>
                <a:spcPts val="0"/>
              </a:spcAft>
              <a:buClr>
                <a:schemeClr val="dk1"/>
              </a:buClr>
              <a:buSzPts val="1000"/>
              <a:buFont typeface="Arial"/>
              <a:buChar char="•"/>
            </a:pPr>
            <a:r>
              <a:rPr lang="en-US">
                <a:latin typeface="Calibri"/>
                <a:ea typeface="Calibri"/>
                <a:cs typeface="Calibri"/>
                <a:sym typeface="Calibri"/>
              </a:rPr>
              <a:t>Moore’s law</a:t>
            </a:r>
            <a:endParaRPr>
              <a:latin typeface="Calibri"/>
              <a:ea typeface="Calibri"/>
              <a:cs typeface="Calibri"/>
              <a:sym typeface="Calibri"/>
            </a:endParaRPr>
          </a:p>
          <a:p>
            <a:pPr marL="171450" lvl="0" indent="-171450" algn="just" rtl="0">
              <a:lnSpc>
                <a:spcPct val="90000"/>
              </a:lnSpc>
              <a:spcBef>
                <a:spcPts val="400"/>
              </a:spcBef>
              <a:spcAft>
                <a:spcPts val="0"/>
              </a:spcAft>
              <a:buClr>
                <a:schemeClr val="dk1"/>
              </a:buClr>
              <a:buSzPts val="1000"/>
              <a:buFont typeface="Arial"/>
              <a:buChar char="•"/>
            </a:pPr>
            <a:r>
              <a:rPr lang="en-US">
                <a:latin typeface="Calibri"/>
                <a:ea typeface="Calibri"/>
                <a:cs typeface="Calibri"/>
                <a:sym typeface="Calibri"/>
              </a:rPr>
              <a:t>Past: clock speed increased every year 🡪 programs automatically got faster</a:t>
            </a:r>
            <a:endParaRPr>
              <a:latin typeface="Calibri"/>
              <a:ea typeface="Calibri"/>
              <a:cs typeface="Calibri"/>
              <a:sym typeface="Calibri"/>
            </a:endParaRPr>
          </a:p>
          <a:p>
            <a:pPr marL="171450" lvl="0" indent="-171450" algn="just" rtl="0">
              <a:lnSpc>
                <a:spcPct val="90000"/>
              </a:lnSpc>
              <a:spcBef>
                <a:spcPts val="400"/>
              </a:spcBef>
              <a:spcAft>
                <a:spcPts val="0"/>
              </a:spcAft>
              <a:buClr>
                <a:schemeClr val="dk1"/>
              </a:buClr>
              <a:buSzPts val="1000"/>
              <a:buFont typeface="Arial"/>
              <a:buChar char="•"/>
            </a:pPr>
            <a:r>
              <a:rPr lang="en-US">
                <a:latin typeface="Calibri"/>
                <a:ea typeface="Calibri"/>
                <a:cs typeface="Calibri"/>
                <a:sym typeface="Calibri"/>
              </a:rPr>
              <a:t>Today: Clock speed stays constant 🡪 only creativity can make programs faster</a:t>
            </a:r>
            <a:endParaRPr>
              <a:latin typeface="Calibri"/>
              <a:ea typeface="Calibri"/>
              <a:cs typeface="Calibri"/>
              <a:sym typeface="Calibri"/>
            </a:endParaRPr>
          </a:p>
          <a:p>
            <a:pPr marL="628650" lvl="1" indent="-171450" algn="l" rtl="0">
              <a:lnSpc>
                <a:spcPct val="100000"/>
              </a:lnSpc>
              <a:spcBef>
                <a:spcPts val="330"/>
              </a:spcBef>
              <a:spcAft>
                <a:spcPts val="0"/>
              </a:spcAft>
              <a:buClr>
                <a:schemeClr val="dk1"/>
              </a:buClr>
              <a:buSzPts val="1100"/>
              <a:buFont typeface="Arial"/>
              <a:buChar char="•"/>
            </a:pPr>
            <a:r>
              <a:rPr lang="en-US"/>
              <a:t>E.g. parallel processing</a:t>
            </a:r>
            <a:endParaRPr/>
          </a:p>
          <a:p>
            <a:pPr marL="628650" lvl="1" indent="-171450" algn="l" rtl="0">
              <a:lnSpc>
                <a:spcPct val="100000"/>
              </a:lnSpc>
              <a:spcBef>
                <a:spcPts val="330"/>
              </a:spcBef>
              <a:spcAft>
                <a:spcPts val="0"/>
              </a:spcAft>
              <a:buClr>
                <a:schemeClr val="dk1"/>
              </a:buClr>
              <a:buSzPts val="1100"/>
              <a:buFont typeface="Arial"/>
              <a:buChar char="•"/>
            </a:pPr>
            <a:r>
              <a:rPr lang="en-US"/>
              <a:t>61C: learn how to increase speed by over 100x for some algorithms</a:t>
            </a:r>
            <a:endParaRPr/>
          </a:p>
          <a:p>
            <a:pPr marL="628650" marR="0" lvl="1" indent="-171450" algn="l" rtl="0">
              <a:lnSpc>
                <a:spcPct val="100000"/>
              </a:lnSpc>
              <a:spcBef>
                <a:spcPts val="0"/>
              </a:spcBef>
              <a:spcAft>
                <a:spcPts val="0"/>
              </a:spcAft>
              <a:buClr>
                <a:schemeClr val="dk1"/>
              </a:buClr>
              <a:buSzPts val="1100"/>
              <a:buFont typeface="Arial"/>
              <a:buChar char="•"/>
            </a:pPr>
            <a:r>
              <a:rPr lang="en-US" b="1"/>
              <a:t>Combination of architectural innovations and programming innovations</a:t>
            </a:r>
            <a:endParaRPr/>
          </a:p>
          <a:p>
            <a:pPr marL="628650" lvl="1" indent="-100012" algn="l" rtl="0">
              <a:lnSpc>
                <a:spcPct val="100000"/>
              </a:lnSpc>
              <a:spcBef>
                <a:spcPts val="338"/>
              </a:spcBef>
              <a:spcAft>
                <a:spcPts val="0"/>
              </a:spcAft>
              <a:buClr>
                <a:schemeClr val="dk1"/>
              </a:buClr>
              <a:buSzPts val="1125"/>
              <a:buFont typeface="Arial"/>
              <a:buNone/>
            </a:pPr>
            <a:endParaRPr/>
          </a:p>
        </p:txBody>
      </p:sp>
      <p:sp>
        <p:nvSpPr>
          <p:cNvPr id="1407" name="Google Shape;1407;p30: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875"/>
              <a:buFont typeface="Arial"/>
              <a:buNone/>
            </a:pPr>
            <a:fld id="{00000000-1234-1234-1234-123412341234}" type="slidenum">
              <a:rPr lang="en-US" sz="22875" u="none" strike="noStrike" cap="none">
                <a:solidFill>
                  <a:schemeClr val="accent1"/>
                </a:solidFill>
                <a:latin typeface="Calibri"/>
                <a:ea typeface="Calibri"/>
                <a:cs typeface="Calibri"/>
                <a:sym typeface="Calibri"/>
              </a:rPr>
              <a:t>34</a:t>
            </a:fld>
            <a:endParaRPr sz="22875" u="none" strike="noStrike" cap="none">
              <a:solidFill>
                <a:schemeClr val="accent1"/>
              </a:solidFill>
              <a:latin typeface="Calibri"/>
              <a:ea typeface="Calibri"/>
              <a:cs typeface="Calibri"/>
              <a:sym typeface="Calibri"/>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p31: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r>
              <a:rPr lang="en-US">
                <a:latin typeface="Calibri"/>
                <a:ea typeface="Calibri"/>
                <a:cs typeface="Calibri"/>
                <a:sym typeface="Calibri"/>
              </a:rPr>
              <a:t>386, 1985, 299,000 transistors</a:t>
            </a:r>
            <a:endParaRPr>
              <a:latin typeface="Calibri"/>
              <a:ea typeface="Calibri"/>
              <a:cs typeface="Calibri"/>
              <a:sym typeface="Calibri"/>
            </a:endParaRPr>
          </a:p>
          <a:p>
            <a:pPr marL="0" lvl="0" indent="0" algn="just" rtl="0">
              <a:lnSpc>
                <a:spcPct val="90000"/>
              </a:lnSpc>
              <a:spcBef>
                <a:spcPts val="400"/>
              </a:spcBef>
              <a:spcAft>
                <a:spcPts val="0"/>
              </a:spcAft>
              <a:buSzPts val="1400"/>
              <a:buNone/>
            </a:pPr>
            <a:r>
              <a:rPr lang="en-US">
                <a:latin typeface="Calibri"/>
                <a:ea typeface="Calibri"/>
                <a:cs typeface="Calibri"/>
                <a:sym typeface="Calibri"/>
              </a:rPr>
              <a:t>Pentium, 1993, 3.1 million trani</a:t>
            </a:r>
            <a:endParaRPr>
              <a:latin typeface="Calibri"/>
              <a:ea typeface="Calibri"/>
              <a:cs typeface="Calibri"/>
              <a:sym typeface="Calibri"/>
            </a:endParaRPr>
          </a:p>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422" name="Google Shape;1422;p31: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p32: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r>
              <a:rPr lang="en-US">
                <a:latin typeface="Calibri"/>
                <a:ea typeface="Calibri"/>
                <a:cs typeface="Calibri"/>
                <a:sym typeface="Calibri"/>
              </a:rPr>
              <a:t>Apple A15 Bionic on iPhone 13, iPhone SE, </a:t>
            </a:r>
            <a:endParaRPr>
              <a:latin typeface="Calibri"/>
              <a:ea typeface="Calibri"/>
              <a:cs typeface="Calibri"/>
              <a:sym typeface="Calibri"/>
            </a:endParaRPr>
          </a:p>
          <a:p>
            <a:pPr marL="0" lvl="0" indent="0" algn="just" rtl="0">
              <a:lnSpc>
                <a:spcPct val="90000"/>
              </a:lnSpc>
              <a:spcBef>
                <a:spcPts val="400"/>
              </a:spcBef>
              <a:spcAft>
                <a:spcPts val="0"/>
              </a:spcAft>
              <a:buSzPts val="1400"/>
              <a:buNone/>
            </a:pPr>
            <a:r>
              <a:rPr lang="en-US">
                <a:latin typeface="Calibri"/>
                <a:ea typeface="Calibri"/>
                <a:cs typeface="Calibri"/>
                <a:sym typeface="Calibri"/>
              </a:rPr>
              <a:t>Released 2021</a:t>
            </a:r>
            <a:endParaRPr>
              <a:latin typeface="Calibri"/>
              <a:ea typeface="Calibri"/>
              <a:cs typeface="Calibri"/>
              <a:sym typeface="Calibri"/>
            </a:endParaRPr>
          </a:p>
        </p:txBody>
      </p:sp>
      <p:sp>
        <p:nvSpPr>
          <p:cNvPr id="1430" name="Google Shape;1430;p32: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p38: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438" name="Google Shape;1438;p38: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p34: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444" name="Google Shape;1444;p34: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6: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280" name="Google Shape;280;p26: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179564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4: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11" name="Google Shape;111;p4: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24: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273" name="Google Shape;273;p24: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844533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p39: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461" name="Google Shape;1461;p39: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p3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69" name="Google Shape;1469;p37: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0"/>
              </a:spcBef>
              <a:spcAft>
                <a:spcPts val="0"/>
              </a:spcAft>
              <a:buSzPts val="1400"/>
              <a:buNone/>
            </a:pPr>
            <a:endParaRPr>
              <a:latin typeface="Calibri"/>
              <a:ea typeface="Calibri"/>
              <a:cs typeface="Calibri"/>
              <a:sym typeface="Calibri"/>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7"/>
        <p:cNvGrpSpPr/>
        <p:nvPr/>
      </p:nvGrpSpPr>
      <p:grpSpPr>
        <a:xfrm>
          <a:off x="0" y="0"/>
          <a:ext cx="0" cy="0"/>
          <a:chOff x="0" y="0"/>
          <a:chExt cx="0" cy="0"/>
        </a:xfrm>
      </p:grpSpPr>
      <p:sp>
        <p:nvSpPr>
          <p:cNvPr id="1478" name="Google Shape;1478;p40: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479" name="Google Shape;1479;p40: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4"/>
        <p:cNvGrpSpPr/>
        <p:nvPr/>
      </p:nvGrpSpPr>
      <p:grpSpPr>
        <a:xfrm>
          <a:off x="0" y="0"/>
          <a:ext cx="0" cy="0"/>
          <a:chOff x="0" y="0"/>
          <a:chExt cx="0" cy="0"/>
        </a:xfrm>
      </p:grpSpPr>
      <p:sp>
        <p:nvSpPr>
          <p:cNvPr id="1485" name="Google Shape;1485;p41: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486" name="Google Shape;1486;p41: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p44: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493" name="Google Shape;1493;p44: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
        <p:cNvGrpSpPr/>
        <p:nvPr/>
      </p:nvGrpSpPr>
      <p:grpSpPr>
        <a:xfrm>
          <a:off x="0" y="0"/>
          <a:ext cx="0" cy="0"/>
          <a:chOff x="0" y="0"/>
          <a:chExt cx="0" cy="0"/>
        </a:xfrm>
      </p:grpSpPr>
      <p:sp>
        <p:nvSpPr>
          <p:cNvPr id="1500" name="Google Shape;1500;p45: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501" name="Google Shape;1501;p45: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5"/>
        <p:cNvGrpSpPr/>
        <p:nvPr/>
      </p:nvGrpSpPr>
      <p:grpSpPr>
        <a:xfrm>
          <a:off x="0" y="0"/>
          <a:ext cx="0" cy="0"/>
          <a:chOff x="0" y="0"/>
          <a:chExt cx="0" cy="0"/>
        </a:xfrm>
      </p:grpSpPr>
      <p:sp>
        <p:nvSpPr>
          <p:cNvPr id="1506" name="Google Shape;1506;p46: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507" name="Google Shape;1507;p46: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p48: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513" name="Google Shape;1513;p48: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7"/>
        <p:cNvGrpSpPr/>
        <p:nvPr/>
      </p:nvGrpSpPr>
      <p:grpSpPr>
        <a:xfrm>
          <a:off x="0" y="0"/>
          <a:ext cx="0" cy="0"/>
          <a:chOff x="0" y="0"/>
          <a:chExt cx="0" cy="0"/>
        </a:xfrm>
      </p:grpSpPr>
      <p:sp>
        <p:nvSpPr>
          <p:cNvPr id="1518" name="Google Shape;1518;p49: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519" name="Google Shape;1519;p49: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5: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7" name="Google Shape;117;p5: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0"/>
              </a:spcBef>
              <a:spcAft>
                <a:spcPts val="0"/>
              </a:spcAft>
              <a:buSzPts val="1400"/>
              <a:buNone/>
            </a:pPr>
            <a:endParaRPr>
              <a:latin typeface="Calibri"/>
              <a:ea typeface="Calibri"/>
              <a:cs typeface="Calibri"/>
              <a:sym typeface="Calibri"/>
            </a:endParaRPr>
          </a:p>
        </p:txBody>
      </p:sp>
      <p:sp>
        <p:nvSpPr>
          <p:cNvPr id="118" name="Google Shape;118;p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875"/>
              <a:buFont typeface="Arial"/>
              <a:buNone/>
            </a:pPr>
            <a:fld id="{00000000-1234-1234-1234-123412341234}" type="slidenum">
              <a:rPr lang="en-US" sz="22875" b="0" i="0" u="none" strike="noStrike" cap="none">
                <a:solidFill>
                  <a:schemeClr val="accent1"/>
                </a:solidFill>
                <a:latin typeface="Calibri"/>
                <a:ea typeface="Calibri"/>
                <a:cs typeface="Calibri"/>
                <a:sym typeface="Calibri"/>
              </a:rPr>
              <a:t>5</a:t>
            </a:fld>
            <a:endParaRPr sz="22875" b="0" i="0" u="none" strike="noStrike" cap="none">
              <a:solidFill>
                <a:schemeClr val="accent1"/>
              </a:solidFill>
              <a:latin typeface="Calibri"/>
              <a:ea typeface="Calibri"/>
              <a:cs typeface="Calibri"/>
              <a:sym typeface="Calibri"/>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
        <p:cNvGrpSpPr/>
        <p:nvPr/>
      </p:nvGrpSpPr>
      <p:grpSpPr>
        <a:xfrm>
          <a:off x="0" y="0"/>
          <a:ext cx="0" cy="0"/>
          <a:chOff x="0" y="0"/>
          <a:chExt cx="0" cy="0"/>
        </a:xfrm>
      </p:grpSpPr>
      <p:sp>
        <p:nvSpPr>
          <p:cNvPr id="1527" name="Google Shape;1527;p50: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528" name="Google Shape;1528;p50: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p51: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34" name="Google Shape;1534;p51: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457200" marR="0" lvl="0" indent="-228600" algn="just" rtl="0">
              <a:lnSpc>
                <a:spcPct val="90000"/>
              </a:lnSpc>
              <a:spcBef>
                <a:spcPts val="400"/>
              </a:spcBef>
              <a:spcAft>
                <a:spcPts val="0"/>
              </a:spcAft>
              <a:buSzPts val="1400"/>
              <a:buNone/>
            </a:pPr>
            <a:endParaRPr>
              <a:latin typeface="Calibri"/>
              <a:ea typeface="Calibri"/>
              <a:cs typeface="Calibri"/>
              <a:sym typeface="Calibri"/>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7"/>
        <p:cNvGrpSpPr/>
        <p:nvPr/>
      </p:nvGrpSpPr>
      <p:grpSpPr>
        <a:xfrm>
          <a:off x="0" y="0"/>
          <a:ext cx="0" cy="0"/>
          <a:chOff x="0" y="0"/>
          <a:chExt cx="0" cy="0"/>
        </a:xfrm>
      </p:grpSpPr>
      <p:sp>
        <p:nvSpPr>
          <p:cNvPr id="1538" name="Google Shape;1538;p52: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539" name="Google Shape;1539;p52: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p53: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545" name="Google Shape;1545;p53: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9"/>
        <p:cNvGrpSpPr/>
        <p:nvPr/>
      </p:nvGrpSpPr>
      <p:grpSpPr>
        <a:xfrm>
          <a:off x="0" y="0"/>
          <a:ext cx="0" cy="0"/>
          <a:chOff x="0" y="0"/>
          <a:chExt cx="0" cy="0"/>
        </a:xfrm>
      </p:grpSpPr>
      <p:sp>
        <p:nvSpPr>
          <p:cNvPr id="1550" name="Google Shape;1550;p54: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51" name="Google Shape;1551;p54: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457200" marR="0" lvl="0" indent="-228600" algn="just" rtl="0">
              <a:lnSpc>
                <a:spcPct val="90000"/>
              </a:lnSpc>
              <a:spcBef>
                <a:spcPts val="400"/>
              </a:spcBef>
              <a:spcAft>
                <a:spcPts val="0"/>
              </a:spcAft>
              <a:buSzPts val="1400"/>
              <a:buNone/>
            </a:pPr>
            <a:endParaRPr>
              <a:latin typeface="Calibri"/>
              <a:ea typeface="Calibri"/>
              <a:cs typeface="Calibri"/>
              <a:sym typeface="Calibri"/>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p55: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556" name="Google Shape;1556;p55: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2"/>
        <p:cNvGrpSpPr/>
        <p:nvPr/>
      </p:nvGrpSpPr>
      <p:grpSpPr>
        <a:xfrm>
          <a:off x="0" y="0"/>
          <a:ext cx="0" cy="0"/>
          <a:chOff x="0" y="0"/>
          <a:chExt cx="0" cy="0"/>
        </a:xfrm>
      </p:grpSpPr>
      <p:sp>
        <p:nvSpPr>
          <p:cNvPr id="1563" name="Google Shape;1563;p56:notes"/>
          <p:cNvSpPr txBox="1">
            <a:spLocks noGrp="1"/>
          </p:cNvSpPr>
          <p:nvPr>
            <p:ph type="body" idx="1"/>
          </p:nvPr>
        </p:nvSpPr>
        <p:spPr>
          <a:xfrm>
            <a:off x="528638" y="4424363"/>
            <a:ext cx="6049962" cy="4186237"/>
          </a:xfrm>
          <a:prstGeom prst="rect">
            <a:avLst/>
          </a:prstGeom>
        </p:spPr>
        <p:txBody>
          <a:bodyPr spcFirstLastPara="1" wrap="square" lIns="92275" tIns="45325" rIns="92275" bIns="45325" anchor="t" anchorCtr="0">
            <a:noAutofit/>
          </a:bodyPr>
          <a:lstStyle/>
          <a:p>
            <a:pPr marL="0" lvl="0" indent="0" algn="just" rtl="0">
              <a:spcBef>
                <a:spcPts val="400"/>
              </a:spcBef>
              <a:spcAft>
                <a:spcPts val="0"/>
              </a:spcAft>
              <a:buNone/>
            </a:pPr>
            <a:endParaRPr/>
          </a:p>
        </p:txBody>
      </p:sp>
      <p:sp>
        <p:nvSpPr>
          <p:cNvPr id="1564" name="Google Shape;1564;p56: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6: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4" name="Google Shape;124;p6: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0"/>
              </a:spcBef>
              <a:spcAft>
                <a:spcPts val="0"/>
              </a:spcAft>
              <a:buSzPts val="1400"/>
              <a:buNone/>
            </a:pPr>
            <a:endParaRPr>
              <a:latin typeface="Calibri"/>
              <a:ea typeface="Calibri"/>
              <a:cs typeface="Calibri"/>
              <a:sym typeface="Calibri"/>
            </a:endParaRPr>
          </a:p>
        </p:txBody>
      </p:sp>
      <p:sp>
        <p:nvSpPr>
          <p:cNvPr id="125" name="Google Shape;125;p6: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875"/>
              <a:buFont typeface="Arial"/>
              <a:buNone/>
            </a:pPr>
            <a:fld id="{00000000-1234-1234-1234-123412341234}" type="slidenum">
              <a:rPr lang="en-US" sz="22875" b="0" i="0" u="none" strike="noStrike" cap="none">
                <a:solidFill>
                  <a:schemeClr val="accent1"/>
                </a:solidFill>
                <a:latin typeface="Calibri"/>
                <a:ea typeface="Calibri"/>
                <a:cs typeface="Calibri"/>
                <a:sym typeface="Calibri"/>
              </a:rPr>
              <a:t>6</a:t>
            </a:fld>
            <a:endParaRPr sz="22875" b="0" i="0" u="none" strike="noStrike" cap="none">
              <a:solidFill>
                <a:schemeClr val="accent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7: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32" name="Google Shape;132;p7: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8: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43" name="Google Shape;143;p8: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9:notes"/>
          <p:cNvSpPr txBox="1">
            <a:spLocks noGrp="1"/>
          </p:cNvSpPr>
          <p:nvPr>
            <p:ph type="body" idx="1"/>
          </p:nvPr>
        </p:nvSpPr>
        <p:spPr>
          <a:xfrm>
            <a:off x="528638" y="4424363"/>
            <a:ext cx="6049962" cy="4186237"/>
          </a:xfrm>
          <a:prstGeom prst="rect">
            <a:avLst/>
          </a:prstGeom>
          <a:noFill/>
          <a:ln>
            <a:noFill/>
          </a:ln>
        </p:spPr>
        <p:txBody>
          <a:bodyPr spcFirstLastPara="1" wrap="square" lIns="92275" tIns="45325" rIns="92275" bIns="45325" anchor="t" anchorCtr="0">
            <a:noAutofit/>
          </a:bodyPr>
          <a:lstStyle/>
          <a:p>
            <a:pPr marL="0" lvl="0" indent="0" algn="just" rtl="0">
              <a:lnSpc>
                <a:spcPct val="90000"/>
              </a:lnSpc>
              <a:spcBef>
                <a:spcPts val="400"/>
              </a:spcBef>
              <a:spcAft>
                <a:spcPts val="0"/>
              </a:spcAft>
              <a:buSzPts val="1400"/>
              <a:buNone/>
            </a:pPr>
            <a:endParaRPr>
              <a:latin typeface="Calibri"/>
              <a:ea typeface="Calibri"/>
              <a:cs typeface="Calibri"/>
              <a:sym typeface="Calibri"/>
            </a:endParaRPr>
          </a:p>
        </p:txBody>
      </p:sp>
      <p:sp>
        <p:nvSpPr>
          <p:cNvPr id="149" name="Google Shape;149;p9:notes"/>
          <p:cNvSpPr>
            <a:spLocks noGrp="1" noRot="1" noChangeAspect="1"/>
          </p:cNvSpPr>
          <p:nvPr>
            <p:ph type="sldImg" idx="2"/>
          </p:nvPr>
        </p:nvSpPr>
        <p:spPr>
          <a:xfrm>
            <a:off x="431800" y="596900"/>
            <a:ext cx="6183313" cy="347821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1_Title">
  <p:cSld name="1_Title">
    <p:spTree>
      <p:nvGrpSpPr>
        <p:cNvPr id="1" name="Shape 17"/>
        <p:cNvGrpSpPr/>
        <p:nvPr/>
      </p:nvGrpSpPr>
      <p:grpSpPr>
        <a:xfrm>
          <a:off x="0" y="0"/>
          <a:ext cx="0" cy="0"/>
          <a:chOff x="0" y="0"/>
          <a:chExt cx="0" cy="0"/>
        </a:xfrm>
      </p:grpSpPr>
      <p:sp>
        <p:nvSpPr>
          <p:cNvPr id="18" name="Google Shape;18;p58"/>
          <p:cNvSpPr txBox="1">
            <a:spLocks noGrp="1"/>
          </p:cNvSpPr>
          <p:nvPr>
            <p:ph type="title"/>
          </p:nvPr>
        </p:nvSpPr>
        <p:spPr>
          <a:xfrm>
            <a:off x="1644181" y="3421167"/>
            <a:ext cx="5867400" cy="571500"/>
          </a:xfrm>
          <a:prstGeom prst="rect">
            <a:avLst/>
          </a:prstGeom>
          <a:noFill/>
          <a:ln>
            <a:noFill/>
          </a:ln>
        </p:spPr>
        <p:txBody>
          <a:bodyPr spcFirstLastPara="1" wrap="square" lIns="130600" tIns="65300" rIns="130600" bIns="65300" anchor="t" anchorCtr="0">
            <a:noAutofit/>
          </a:bodyPr>
          <a:lstStyle>
            <a:lvl1pPr lvl="0" algn="ctr">
              <a:spcBef>
                <a:spcPts val="0"/>
              </a:spcBef>
              <a:spcAft>
                <a:spcPts val="0"/>
              </a:spcAft>
              <a:buSzPts val="1400"/>
              <a:buNone/>
              <a:defRPr b="1" i="0">
                <a:solidFill>
                  <a:srgbClr val="FFC117"/>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58"/>
          <p:cNvSpPr/>
          <p:nvPr/>
        </p:nvSpPr>
        <p:spPr>
          <a:xfrm>
            <a:off x="1987081" y="303799"/>
            <a:ext cx="5181600" cy="1224648"/>
          </a:xfrm>
          <a:prstGeom prst="rect">
            <a:avLst/>
          </a:prstGeom>
          <a:noFill/>
          <a:ln>
            <a:noFill/>
          </a:ln>
        </p:spPr>
        <p:txBody>
          <a:bodyPr spcFirstLastPara="1" wrap="square" lIns="56675" tIns="22675" rIns="56675" bIns="22675" anchor="ctr" anchorCtr="0">
            <a:spAutoFit/>
          </a:bodyPr>
          <a:lstStyle/>
          <a:p>
            <a:pPr marL="0" marR="0" lvl="0" indent="0" algn="ctr" rtl="0">
              <a:lnSpc>
                <a:spcPct val="77000"/>
              </a:lnSpc>
              <a:spcBef>
                <a:spcPts val="0"/>
              </a:spcBef>
              <a:spcAft>
                <a:spcPts val="0"/>
              </a:spcAft>
              <a:buNone/>
            </a:pPr>
            <a:r>
              <a:rPr lang="en-US" sz="9600" b="1" i="0" u="none" strike="noStrike" cap="none">
                <a:solidFill>
                  <a:srgbClr val="4991B1"/>
                </a:solidFill>
                <a:latin typeface="Calibri"/>
                <a:ea typeface="Calibri"/>
                <a:cs typeface="Calibri"/>
                <a:sym typeface="Calibri"/>
              </a:rPr>
              <a:t>CS61C</a:t>
            </a:r>
            <a:endParaRPr sz="4800" b="1" i="0" u="none" strike="noStrike" cap="none">
              <a:solidFill>
                <a:srgbClr val="4991B1"/>
              </a:solidFill>
              <a:latin typeface="Calibri"/>
              <a:ea typeface="Calibri"/>
              <a:cs typeface="Calibri"/>
              <a:sym typeface="Calibri"/>
            </a:endParaRPr>
          </a:p>
        </p:txBody>
      </p:sp>
      <p:sp>
        <p:nvSpPr>
          <p:cNvPr id="20" name="Google Shape;20;p58"/>
          <p:cNvSpPr/>
          <p:nvPr/>
        </p:nvSpPr>
        <p:spPr>
          <a:xfrm>
            <a:off x="1987081" y="1394795"/>
            <a:ext cx="5181600" cy="1155526"/>
          </a:xfrm>
          <a:prstGeom prst="rect">
            <a:avLst/>
          </a:prstGeom>
          <a:noFill/>
          <a:ln>
            <a:noFill/>
          </a:ln>
        </p:spPr>
        <p:txBody>
          <a:bodyPr spcFirstLastPara="1" wrap="square" lIns="56675" tIns="22675" rIns="56675" bIns="22675" anchor="ctr" anchorCtr="0">
            <a:spAutoFit/>
          </a:bodyPr>
          <a:lstStyle/>
          <a:p>
            <a:pPr marL="0" marR="0" lvl="0" indent="0" algn="ctr" rtl="0">
              <a:lnSpc>
                <a:spcPct val="77000"/>
              </a:lnSpc>
              <a:spcBef>
                <a:spcPts val="0"/>
              </a:spcBef>
              <a:spcAft>
                <a:spcPts val="0"/>
              </a:spcAft>
              <a:buNone/>
            </a:pPr>
            <a:r>
              <a:rPr lang="en-US" sz="2500" b="1" i="0" u="none" strike="noStrike" cap="none">
                <a:solidFill>
                  <a:schemeClr val="lt1"/>
                </a:solidFill>
                <a:latin typeface="Calibri"/>
                <a:ea typeface="Calibri"/>
                <a:cs typeface="Calibri"/>
                <a:sym typeface="Calibri"/>
              </a:rPr>
              <a:t>Great Ideas</a:t>
            </a:r>
            <a:endParaRPr/>
          </a:p>
          <a:p>
            <a:pPr marL="0" marR="0" lvl="0" indent="0" algn="ctr" rtl="0">
              <a:lnSpc>
                <a:spcPct val="77000"/>
              </a:lnSpc>
              <a:spcBef>
                <a:spcPts val="0"/>
              </a:spcBef>
              <a:spcAft>
                <a:spcPts val="0"/>
              </a:spcAft>
              <a:buNone/>
            </a:pPr>
            <a:r>
              <a:rPr lang="en-US" sz="2500" b="1" i="0" u="none" strike="noStrike" cap="none">
                <a:solidFill>
                  <a:schemeClr val="lt1"/>
                </a:solidFill>
                <a:latin typeface="Calibri"/>
                <a:ea typeface="Calibri"/>
                <a:cs typeface="Calibri"/>
                <a:sym typeface="Calibri"/>
              </a:rPr>
              <a:t>in</a:t>
            </a:r>
            <a:br>
              <a:rPr lang="en-US" sz="2500" b="1" i="0" u="none" strike="noStrike" cap="none">
                <a:solidFill>
                  <a:schemeClr val="lt1"/>
                </a:solidFill>
                <a:latin typeface="Calibri"/>
                <a:ea typeface="Calibri"/>
                <a:cs typeface="Calibri"/>
                <a:sym typeface="Calibri"/>
              </a:rPr>
            </a:br>
            <a:r>
              <a:rPr lang="en-US" sz="2500" b="1" i="0" u="none" strike="noStrike" cap="none">
                <a:solidFill>
                  <a:schemeClr val="lt1"/>
                </a:solidFill>
                <a:latin typeface="Calibri"/>
                <a:ea typeface="Calibri"/>
                <a:cs typeface="Calibri"/>
                <a:sym typeface="Calibri"/>
              </a:rPr>
              <a:t>Computer Architecture</a:t>
            </a:r>
            <a:endParaRPr/>
          </a:p>
          <a:p>
            <a:pPr marL="0" marR="0" lvl="0" indent="0" algn="ctr" rtl="0">
              <a:lnSpc>
                <a:spcPct val="77000"/>
              </a:lnSpc>
              <a:spcBef>
                <a:spcPts val="0"/>
              </a:spcBef>
              <a:spcAft>
                <a:spcPts val="0"/>
              </a:spcAft>
              <a:buNone/>
            </a:pPr>
            <a:r>
              <a:rPr lang="en-US" sz="1800" b="0" i="0" u="none" strike="noStrike" cap="none">
                <a:solidFill>
                  <a:srgbClr val="E4DDD2"/>
                </a:solidFill>
                <a:latin typeface="Calibri"/>
                <a:ea typeface="Calibri"/>
                <a:cs typeface="Calibri"/>
                <a:sym typeface="Calibri"/>
              </a:rPr>
              <a:t>(a.k.a. Machine Structures)</a:t>
            </a:r>
            <a:endParaRPr sz="2875" b="1" i="0" u="none" strike="noStrike" cap="none">
              <a:solidFill>
                <a:srgbClr val="E4DDD2"/>
              </a:solidFill>
              <a:latin typeface="Calibri"/>
              <a:ea typeface="Calibri"/>
              <a:cs typeface="Calibri"/>
              <a:sym typeface="Calibri"/>
            </a:endParaRPr>
          </a:p>
        </p:txBody>
      </p:sp>
      <p:pic>
        <p:nvPicPr>
          <p:cNvPr id="21" name="Google Shape;21;p58"/>
          <p:cNvPicPr preferRelativeResize="0"/>
          <p:nvPr/>
        </p:nvPicPr>
        <p:blipFill rotWithShape="1">
          <a:blip r:embed="rId2">
            <a:alphaModFix/>
          </a:blip>
          <a:srcRect/>
          <a:stretch/>
        </p:blipFill>
        <p:spPr>
          <a:xfrm>
            <a:off x="8334212" y="4860074"/>
            <a:ext cx="809788" cy="283426"/>
          </a:xfrm>
          <a:prstGeom prst="rect">
            <a:avLst/>
          </a:prstGeom>
          <a:noFill/>
          <a:ln>
            <a:noFill/>
          </a:ln>
        </p:spPr>
      </p:pic>
      <p:pic>
        <p:nvPicPr>
          <p:cNvPr id="22" name="Google Shape;22;p58"/>
          <p:cNvPicPr preferRelativeResize="0"/>
          <p:nvPr/>
        </p:nvPicPr>
        <p:blipFill rotWithShape="1">
          <a:blip r:embed="rId3">
            <a:alphaModFix/>
          </a:blip>
          <a:srcRect/>
          <a:stretch/>
        </p:blipFill>
        <p:spPr>
          <a:xfrm>
            <a:off x="76200" y="57150"/>
            <a:ext cx="609600" cy="609600"/>
          </a:xfrm>
          <a:prstGeom prst="rect">
            <a:avLst/>
          </a:prstGeom>
          <a:noFill/>
          <a:ln>
            <a:noFill/>
          </a:ln>
        </p:spPr>
      </p:pic>
      <p:sp>
        <p:nvSpPr>
          <p:cNvPr id="23" name="Google Shape;23;p58"/>
          <p:cNvSpPr/>
          <p:nvPr/>
        </p:nvSpPr>
        <p:spPr>
          <a:xfrm>
            <a:off x="3580598" y="4772179"/>
            <a:ext cx="1982804"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Clr>
                <a:schemeClr val="lt1"/>
              </a:buClr>
              <a:buSzPts val="1400"/>
              <a:buFont typeface="Courier"/>
              <a:buNone/>
            </a:pPr>
            <a:r>
              <a:rPr lang="en-US" sz="1400" b="1" i="0" u="none" strike="noStrike" cap="none">
                <a:solidFill>
                  <a:schemeClr val="lt1"/>
                </a:solidFill>
                <a:latin typeface="Courier"/>
                <a:ea typeface="Courier"/>
                <a:cs typeface="Courier"/>
                <a:sym typeface="Courier"/>
              </a:rPr>
              <a:t>cs61c.org</a:t>
            </a:r>
            <a:r>
              <a:rPr lang="en-US" sz="1800" b="0" i="0" u="none" strike="noStrike" cap="none">
                <a:solidFill>
                  <a:schemeClr val="lt1"/>
                </a:solidFill>
                <a:latin typeface="Calibri"/>
                <a:ea typeface="Calibri"/>
                <a:cs typeface="Calibri"/>
                <a:sym typeface="Calibri"/>
              </a:rPr>
              <a:t> </a:t>
            </a:r>
            <a:endParaRPr sz="15900" b="0" i="0" u="none" strike="noStrike" cap="none">
              <a:solidFill>
                <a:schemeClr val="lt1"/>
              </a:solidFill>
              <a:latin typeface="Calibri"/>
              <a:ea typeface="Calibri"/>
              <a:cs typeface="Calibri"/>
              <a:sym typeface="Calibri"/>
            </a:endParaRPr>
          </a:p>
        </p:txBody>
      </p:sp>
      <p:pic>
        <p:nvPicPr>
          <p:cNvPr id="24" name="Google Shape;24;p58"/>
          <p:cNvPicPr preferRelativeResize="0"/>
          <p:nvPr/>
        </p:nvPicPr>
        <p:blipFill rotWithShape="1">
          <a:blip r:embed="rId4">
            <a:alphaModFix/>
          </a:blip>
          <a:srcRect/>
          <a:stretch/>
        </p:blipFill>
        <p:spPr>
          <a:xfrm>
            <a:off x="81882" y="4772179"/>
            <a:ext cx="948506" cy="292100"/>
          </a:xfrm>
          <a:prstGeom prst="rect">
            <a:avLst/>
          </a:prstGeom>
          <a:noFill/>
          <a:ln>
            <a:noFill/>
          </a:ln>
        </p:spPr>
      </p:pic>
      <p:sp>
        <p:nvSpPr>
          <p:cNvPr id="25" name="Google Shape;25;p58"/>
          <p:cNvSpPr/>
          <p:nvPr/>
        </p:nvSpPr>
        <p:spPr>
          <a:xfrm>
            <a:off x="8153400" y="4677277"/>
            <a:ext cx="990601" cy="180451"/>
          </a:xfrm>
          <a:prstGeom prst="rect">
            <a:avLst/>
          </a:prstGeom>
          <a:noFill/>
          <a:ln>
            <a:noFill/>
          </a:ln>
        </p:spPr>
        <p:txBody>
          <a:bodyPr spcFirstLastPara="1" wrap="square" lIns="56675" tIns="22675" rIns="56675" bIns="22675" anchor="t" anchorCtr="0">
            <a:spAutoFit/>
          </a:bodyPr>
          <a:lstStyle/>
          <a:p>
            <a:pPr marL="0" marR="0" lvl="0" indent="0" algn="r" rtl="0">
              <a:spcBef>
                <a:spcPts val="0"/>
              </a:spcBef>
              <a:spcAft>
                <a:spcPts val="0"/>
              </a:spcAft>
              <a:buNone/>
            </a:pPr>
            <a:r>
              <a:rPr lang="en-US" sz="875" b="0" i="0" u="none" strike="noStrike" cap="none">
                <a:solidFill>
                  <a:schemeClr val="lt1"/>
                </a:solidFill>
                <a:latin typeface="Calibri"/>
                <a:ea typeface="Calibri"/>
                <a:cs typeface="Calibri"/>
                <a:sym typeface="Calibri"/>
              </a:rPr>
              <a:t>Yan, Yokota</a:t>
            </a:r>
            <a:endParaRPr/>
          </a:p>
        </p:txBody>
      </p:sp>
      <p:pic>
        <p:nvPicPr>
          <p:cNvPr id="26" name="Google Shape;26;p58"/>
          <p:cNvPicPr preferRelativeResize="0"/>
          <p:nvPr/>
        </p:nvPicPr>
        <p:blipFill rotWithShape="1">
          <a:blip r:embed="rId5">
            <a:alphaModFix/>
          </a:blip>
          <a:srcRect l="12860" r="12860"/>
          <a:stretch/>
        </p:blipFill>
        <p:spPr>
          <a:xfrm>
            <a:off x="6666130" y="308010"/>
            <a:ext cx="949920" cy="1278851"/>
          </a:xfrm>
          <a:prstGeom prst="roundRect">
            <a:avLst>
              <a:gd name="adj" fmla="val 8594"/>
            </a:avLst>
          </a:prstGeom>
          <a:solidFill>
            <a:srgbClr val="ECECEC"/>
          </a:solidFill>
          <a:ln>
            <a:noFill/>
          </a:ln>
          <a:effectLst>
            <a:reflection stA="38000" endPos="28000" dist="5000" dir="5400000" sy="-100000" algn="bl" rotWithShape="0"/>
          </a:effectLst>
        </p:spPr>
      </p:pic>
      <p:sp>
        <p:nvSpPr>
          <p:cNvPr id="27" name="Google Shape;27;p58"/>
          <p:cNvSpPr txBox="1"/>
          <p:nvPr/>
        </p:nvSpPr>
        <p:spPr>
          <a:xfrm>
            <a:off x="6307653" y="1870340"/>
            <a:ext cx="1666875" cy="6694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50" b="1" i="0" u="none" strike="noStrike" cap="none">
                <a:solidFill>
                  <a:srgbClr val="7F7F7F"/>
                </a:solidFill>
                <a:latin typeface="Calibri"/>
                <a:ea typeface="Calibri"/>
                <a:cs typeface="Calibri"/>
                <a:sym typeface="Calibri"/>
              </a:rPr>
              <a:t>UC Berkeley</a:t>
            </a:r>
            <a:br>
              <a:rPr lang="en-US" sz="1250" b="1" i="0" u="none" strike="noStrike" cap="none">
                <a:solidFill>
                  <a:srgbClr val="7F7F7F"/>
                </a:solidFill>
                <a:latin typeface="Calibri"/>
                <a:ea typeface="Calibri"/>
                <a:cs typeface="Calibri"/>
                <a:sym typeface="Calibri"/>
              </a:rPr>
            </a:br>
            <a:r>
              <a:rPr lang="en-US" sz="1250" b="1" i="0" u="none" strike="noStrike" cap="none">
                <a:solidFill>
                  <a:srgbClr val="7F7F7F"/>
                </a:solidFill>
                <a:latin typeface="Calibri"/>
                <a:ea typeface="Calibri"/>
                <a:cs typeface="Calibri"/>
                <a:sym typeface="Calibri"/>
              </a:rPr>
              <a:t>Lecturer</a:t>
            </a:r>
            <a:br>
              <a:rPr lang="en-US" sz="1250" b="1" i="0" u="none" strike="noStrike" cap="none">
                <a:solidFill>
                  <a:srgbClr val="7F7F7F"/>
                </a:solidFill>
                <a:latin typeface="Calibri"/>
                <a:ea typeface="Calibri"/>
                <a:cs typeface="Calibri"/>
                <a:sym typeface="Calibri"/>
              </a:rPr>
            </a:br>
            <a:r>
              <a:rPr lang="en-US" sz="1250" b="1" i="0" u="none" strike="noStrike" cap="none">
                <a:solidFill>
                  <a:srgbClr val="7F7F7F"/>
                </a:solidFill>
                <a:latin typeface="Calibri"/>
                <a:ea typeface="Calibri"/>
                <a:cs typeface="Calibri"/>
                <a:sym typeface="Calibri"/>
              </a:rPr>
              <a:t>Justin Yokota</a:t>
            </a:r>
            <a:endParaRPr/>
          </a:p>
        </p:txBody>
      </p:sp>
      <p:pic>
        <p:nvPicPr>
          <p:cNvPr id="28" name="Google Shape;28;p58"/>
          <p:cNvPicPr preferRelativeResize="0"/>
          <p:nvPr/>
        </p:nvPicPr>
        <p:blipFill rotWithShape="1">
          <a:blip r:embed="rId6">
            <a:alphaModFix/>
          </a:blip>
          <a:srcRect l="480" r="480"/>
          <a:stretch/>
        </p:blipFill>
        <p:spPr>
          <a:xfrm>
            <a:off x="1500359" y="299829"/>
            <a:ext cx="949920" cy="1278851"/>
          </a:xfrm>
          <a:prstGeom prst="roundRect">
            <a:avLst>
              <a:gd name="adj" fmla="val 8594"/>
            </a:avLst>
          </a:prstGeom>
          <a:solidFill>
            <a:srgbClr val="ECECEC"/>
          </a:solidFill>
          <a:ln>
            <a:noFill/>
          </a:ln>
          <a:effectLst>
            <a:reflection stA="38000" endPos="28000" dist="5000" dir="5400000" sy="-100000" algn="bl" rotWithShape="0"/>
          </a:effectLst>
        </p:spPr>
      </p:pic>
      <p:sp>
        <p:nvSpPr>
          <p:cNvPr id="29" name="Google Shape;29;p58"/>
          <p:cNvSpPr txBox="1"/>
          <p:nvPr/>
        </p:nvSpPr>
        <p:spPr>
          <a:xfrm>
            <a:off x="1141881" y="1870340"/>
            <a:ext cx="1666875" cy="6694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50" b="1" i="0" u="none" strike="noStrike" cap="none">
                <a:solidFill>
                  <a:srgbClr val="7F7F7F"/>
                </a:solidFill>
                <a:latin typeface="Calibri"/>
                <a:ea typeface="Calibri"/>
                <a:cs typeface="Calibri"/>
                <a:sym typeface="Calibri"/>
              </a:rPr>
              <a:t>UC Berkeley</a:t>
            </a:r>
            <a:br>
              <a:rPr lang="en-US" sz="1250" b="1" i="0" u="none" strike="noStrike" cap="none">
                <a:solidFill>
                  <a:srgbClr val="7F7F7F"/>
                </a:solidFill>
                <a:latin typeface="Calibri"/>
                <a:ea typeface="Calibri"/>
                <a:cs typeface="Calibri"/>
                <a:sym typeface="Calibri"/>
              </a:rPr>
            </a:br>
            <a:r>
              <a:rPr lang="en-US" sz="1250" b="1" i="0" u="none" strike="noStrike" cap="none">
                <a:solidFill>
                  <a:srgbClr val="7F7F7F"/>
                </a:solidFill>
                <a:latin typeface="Calibri"/>
                <a:ea typeface="Calibri"/>
                <a:cs typeface="Calibri"/>
                <a:sym typeface="Calibri"/>
              </a:rPr>
              <a:t>Teaching Professor</a:t>
            </a:r>
            <a:br>
              <a:rPr lang="en-US" sz="1250" b="1" i="0" u="none" strike="noStrike" cap="none">
                <a:solidFill>
                  <a:srgbClr val="7F7F7F"/>
                </a:solidFill>
                <a:latin typeface="Calibri"/>
                <a:ea typeface="Calibri"/>
                <a:cs typeface="Calibri"/>
                <a:sym typeface="Calibri"/>
              </a:rPr>
            </a:br>
            <a:r>
              <a:rPr lang="en-US" sz="1250" b="1" i="0" u="none" strike="noStrike" cap="none">
                <a:solidFill>
                  <a:srgbClr val="7F7F7F"/>
                </a:solidFill>
                <a:latin typeface="Calibri"/>
                <a:ea typeface="Calibri"/>
                <a:cs typeface="Calibri"/>
                <a:sym typeface="Calibri"/>
              </a:rPr>
              <a:t>Lisa Yan</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Lines" type="obj">
  <p:cSld name="OBJECT">
    <p:spTree>
      <p:nvGrpSpPr>
        <p:cNvPr id="1" name="Shape 65"/>
        <p:cNvGrpSpPr/>
        <p:nvPr/>
      </p:nvGrpSpPr>
      <p:grpSpPr>
        <a:xfrm>
          <a:off x="0" y="0"/>
          <a:ext cx="0" cy="0"/>
          <a:chOff x="0" y="0"/>
          <a:chExt cx="0" cy="0"/>
        </a:xfrm>
      </p:grpSpPr>
      <p:sp>
        <p:nvSpPr>
          <p:cNvPr id="66" name="Google Shape;66;p109"/>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9"/>
          <p:cNvSpPr txBox="1">
            <a:spLocks noGrp="1"/>
          </p:cNvSpPr>
          <p:nvPr>
            <p:ph type="body" idx="1"/>
          </p:nvPr>
        </p:nvSpPr>
        <p:spPr>
          <a:xfrm>
            <a:off x="2286000" y="681037"/>
            <a:ext cx="6429376" cy="4024313"/>
          </a:xfrm>
          <a:prstGeom prst="rect">
            <a:avLst/>
          </a:prstGeom>
          <a:noFill/>
          <a:ln>
            <a:noFill/>
          </a:ln>
        </p:spPr>
        <p:txBody>
          <a:bodyPr spcFirstLastPara="1" wrap="square" lIns="130600" tIns="65300" rIns="130600" bIns="65300" anchor="t" anchorCtr="0">
            <a:noAutofit/>
          </a:bodyPr>
          <a:lstStyle>
            <a:lvl1pPr marL="457200" lvl="0" indent="-337185" algn="l">
              <a:spcBef>
                <a:spcPts val="625"/>
              </a:spcBef>
              <a:spcAft>
                <a:spcPts val="0"/>
              </a:spcAft>
              <a:buSzPts val="1710"/>
              <a:buChar char="▪"/>
              <a:defRPr/>
            </a:lvl1pPr>
            <a:lvl2pPr marL="914400" lvl="1" indent="-365760" algn="l">
              <a:spcBef>
                <a:spcPts val="480"/>
              </a:spcBef>
              <a:spcAft>
                <a:spcPts val="0"/>
              </a:spcAft>
              <a:buClr>
                <a:srgbClr val="C5DBC3"/>
              </a:buClr>
              <a:buSzPts val="2160"/>
              <a:buFont typeface="Noto Sans Symbols"/>
              <a:buChar char="▪"/>
              <a:defRPr/>
            </a:lvl2pPr>
            <a:lvl3pPr marL="1371600" lvl="2" indent="-342900" algn="l">
              <a:spcBef>
                <a:spcPts val="360"/>
              </a:spcBef>
              <a:spcAft>
                <a:spcPts val="0"/>
              </a:spcAft>
              <a:buClr>
                <a:srgbClr val="00BEE2"/>
              </a:buClr>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cxnSp>
        <p:nvCxnSpPr>
          <p:cNvPr id="68" name="Google Shape;68;p109"/>
          <p:cNvCxnSpPr/>
          <p:nvPr/>
        </p:nvCxnSpPr>
        <p:spPr>
          <a:xfrm>
            <a:off x="2286000" y="0"/>
            <a:ext cx="0" cy="5143500"/>
          </a:xfrm>
          <a:prstGeom prst="straightConnector1">
            <a:avLst/>
          </a:prstGeom>
          <a:noFill/>
          <a:ln w="12000" cap="flat" cmpd="sng">
            <a:solidFill>
              <a:srgbClr val="FF0000"/>
            </a:solidFill>
            <a:prstDash val="solid"/>
            <a:round/>
            <a:headEnd type="none" w="sm" len="sm"/>
            <a:tailEnd type="none" w="sm" len="sm"/>
          </a:ln>
        </p:spPr>
      </p:cxnSp>
      <p:cxnSp>
        <p:nvCxnSpPr>
          <p:cNvPr id="69" name="Google Shape;69;p109"/>
          <p:cNvCxnSpPr/>
          <p:nvPr/>
        </p:nvCxnSpPr>
        <p:spPr>
          <a:xfrm>
            <a:off x="5715000" y="0"/>
            <a:ext cx="0" cy="5143500"/>
          </a:xfrm>
          <a:prstGeom prst="straightConnector1">
            <a:avLst/>
          </a:prstGeom>
          <a:noFill/>
          <a:ln w="12000" cap="flat" cmpd="sng">
            <a:solidFill>
              <a:schemeClr val="accent1"/>
            </a:solidFill>
            <a:prstDash val="solid"/>
            <a:round/>
            <a:headEnd type="none" w="sm" len="sm"/>
            <a:tailEnd type="none" w="sm" len="sm"/>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One Column Lines">
  <p:cSld name="1_One Column Lines">
    <p:spTree>
      <p:nvGrpSpPr>
        <p:cNvPr id="1" name="Shape 70"/>
        <p:cNvGrpSpPr/>
        <p:nvPr/>
      </p:nvGrpSpPr>
      <p:grpSpPr>
        <a:xfrm>
          <a:off x="0" y="0"/>
          <a:ext cx="0" cy="0"/>
          <a:chOff x="0" y="0"/>
          <a:chExt cx="0" cy="0"/>
        </a:xfrm>
      </p:grpSpPr>
      <p:sp>
        <p:nvSpPr>
          <p:cNvPr id="71" name="Google Shape;71;p110"/>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0"/>
          <p:cNvSpPr txBox="1">
            <a:spLocks noGrp="1"/>
          </p:cNvSpPr>
          <p:nvPr>
            <p:ph type="body" idx="1"/>
          </p:nvPr>
        </p:nvSpPr>
        <p:spPr>
          <a:xfrm>
            <a:off x="838200" y="681037"/>
            <a:ext cx="7877176" cy="4024313"/>
          </a:xfrm>
          <a:prstGeom prst="rect">
            <a:avLst/>
          </a:prstGeom>
          <a:noFill/>
          <a:ln>
            <a:noFill/>
          </a:ln>
        </p:spPr>
        <p:txBody>
          <a:bodyPr spcFirstLastPara="1" wrap="square" lIns="130600" tIns="65300" rIns="130600" bIns="65300" anchor="t" anchorCtr="0">
            <a:noAutofit/>
          </a:bodyPr>
          <a:lstStyle>
            <a:lvl1pPr marL="457200" lvl="0" indent="-337185" algn="l">
              <a:spcBef>
                <a:spcPts val="625"/>
              </a:spcBef>
              <a:spcAft>
                <a:spcPts val="0"/>
              </a:spcAft>
              <a:buSzPts val="1710"/>
              <a:buChar char="▪"/>
              <a:defRPr/>
            </a:lvl1pPr>
            <a:lvl2pPr marL="914400" lvl="1" indent="-365760" algn="l">
              <a:spcBef>
                <a:spcPts val="480"/>
              </a:spcBef>
              <a:spcAft>
                <a:spcPts val="0"/>
              </a:spcAft>
              <a:buClr>
                <a:srgbClr val="C5DBC3"/>
              </a:buClr>
              <a:buSzPts val="2160"/>
              <a:buFont typeface="Noto Sans Symbols"/>
              <a:buChar char="▪"/>
              <a:defRPr/>
            </a:lvl2pPr>
            <a:lvl3pPr marL="1371600" lvl="2" indent="-342900" algn="l">
              <a:spcBef>
                <a:spcPts val="360"/>
              </a:spcBef>
              <a:spcAft>
                <a:spcPts val="0"/>
              </a:spcAft>
              <a:buClr>
                <a:srgbClr val="00BEE2"/>
              </a:buClr>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cxnSp>
        <p:nvCxnSpPr>
          <p:cNvPr id="73" name="Google Shape;73;p110"/>
          <p:cNvCxnSpPr/>
          <p:nvPr/>
        </p:nvCxnSpPr>
        <p:spPr>
          <a:xfrm>
            <a:off x="4572000" y="0"/>
            <a:ext cx="0" cy="5143500"/>
          </a:xfrm>
          <a:prstGeom prst="straightConnector1">
            <a:avLst/>
          </a:prstGeom>
          <a:noFill/>
          <a:ln w="12000" cap="flat" cmpd="sng">
            <a:solidFill>
              <a:schemeClr val="accent1"/>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3_One Column Lines">
  <p:cSld name="3_One Column Lines">
    <p:spTree>
      <p:nvGrpSpPr>
        <p:cNvPr id="1" name="Shape 74"/>
        <p:cNvGrpSpPr/>
        <p:nvPr/>
      </p:nvGrpSpPr>
      <p:grpSpPr>
        <a:xfrm>
          <a:off x="0" y="0"/>
          <a:ext cx="0" cy="0"/>
          <a:chOff x="0" y="0"/>
          <a:chExt cx="0" cy="0"/>
        </a:xfrm>
      </p:grpSpPr>
      <p:sp>
        <p:nvSpPr>
          <p:cNvPr id="75" name="Google Shape;75;p111"/>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76" name="Google Shape;76;p111"/>
          <p:cNvCxnSpPr/>
          <p:nvPr/>
        </p:nvCxnSpPr>
        <p:spPr>
          <a:xfrm>
            <a:off x="4572000" y="0"/>
            <a:ext cx="0" cy="5143500"/>
          </a:xfrm>
          <a:prstGeom prst="straightConnector1">
            <a:avLst/>
          </a:prstGeom>
          <a:noFill/>
          <a:ln w="12000" cap="flat" cmpd="sng">
            <a:solidFill>
              <a:schemeClr val="accent1"/>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1_Sub Title Lines">
  <p:cSld name="1_Sub Title Lines">
    <p:spTree>
      <p:nvGrpSpPr>
        <p:cNvPr id="1" name="Shape 77"/>
        <p:cNvGrpSpPr/>
        <p:nvPr/>
      </p:nvGrpSpPr>
      <p:grpSpPr>
        <a:xfrm>
          <a:off x="0" y="0"/>
          <a:ext cx="0" cy="0"/>
          <a:chOff x="0" y="0"/>
          <a:chExt cx="0" cy="0"/>
        </a:xfrm>
      </p:grpSpPr>
      <p:sp>
        <p:nvSpPr>
          <p:cNvPr id="78" name="Google Shape;78;p112"/>
          <p:cNvSpPr/>
          <p:nvPr/>
        </p:nvSpPr>
        <p:spPr>
          <a:xfrm>
            <a:off x="309567" y="510779"/>
            <a:ext cx="46037" cy="273844"/>
          </a:xfrm>
          <a:prstGeom prst="rect">
            <a:avLst/>
          </a:prstGeom>
          <a:solidFill>
            <a:srgbClr val="000000"/>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sp>
        <p:nvSpPr>
          <p:cNvPr id="79" name="Google Shape;79;p112"/>
          <p:cNvSpPr/>
          <p:nvPr/>
        </p:nvSpPr>
        <p:spPr>
          <a:xfrm>
            <a:off x="268289" y="510779"/>
            <a:ext cx="28575" cy="273844"/>
          </a:xfrm>
          <a:prstGeom prst="rect">
            <a:avLst/>
          </a:prstGeom>
          <a:solidFill>
            <a:srgbClr val="000000"/>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sp>
        <p:nvSpPr>
          <p:cNvPr id="80" name="Google Shape;80;p112"/>
          <p:cNvSpPr/>
          <p:nvPr/>
        </p:nvSpPr>
        <p:spPr>
          <a:xfrm>
            <a:off x="249239" y="510779"/>
            <a:ext cx="9525" cy="273844"/>
          </a:xfrm>
          <a:prstGeom prst="rect">
            <a:avLst/>
          </a:prstGeom>
          <a:solidFill>
            <a:srgbClr val="000000"/>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sp>
        <p:nvSpPr>
          <p:cNvPr id="81" name="Google Shape;81;p112"/>
          <p:cNvSpPr/>
          <p:nvPr/>
        </p:nvSpPr>
        <p:spPr>
          <a:xfrm>
            <a:off x="222250" y="510779"/>
            <a:ext cx="7938" cy="273844"/>
          </a:xfrm>
          <a:prstGeom prst="rect">
            <a:avLst/>
          </a:prstGeom>
          <a:solidFill>
            <a:srgbClr val="000000"/>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sp>
        <p:nvSpPr>
          <p:cNvPr id="82" name="Google Shape;82;p112"/>
          <p:cNvSpPr txBox="1">
            <a:spLocks noGrp="1"/>
          </p:cNvSpPr>
          <p:nvPr>
            <p:ph type="subTitle" idx="1"/>
          </p:nvPr>
        </p:nvSpPr>
        <p:spPr>
          <a:xfrm>
            <a:off x="1600200" y="2125980"/>
            <a:ext cx="5943600" cy="1131570"/>
          </a:xfrm>
          <a:prstGeom prst="rect">
            <a:avLst/>
          </a:prstGeom>
          <a:noFill/>
          <a:ln>
            <a:noFill/>
          </a:ln>
        </p:spPr>
        <p:txBody>
          <a:bodyPr spcFirstLastPara="1" wrap="square" lIns="143675" tIns="65300" rIns="130600" bIns="65300" anchor="ctr" anchorCtr="0">
            <a:noAutofit/>
          </a:bodyPr>
          <a:lstStyle>
            <a:lvl1pPr lvl="0" algn="ctr">
              <a:spcBef>
                <a:spcPts val="0"/>
              </a:spcBef>
              <a:spcAft>
                <a:spcPts val="0"/>
              </a:spcAft>
              <a:buSzPts val="5997"/>
              <a:buNone/>
              <a:defRPr sz="6313" b="1" cap="none">
                <a:solidFill>
                  <a:srgbClr val="D0940C"/>
                </a:solidFill>
              </a:defRPr>
            </a:lvl1pPr>
            <a:lvl2pPr lvl="1" algn="ctr">
              <a:spcBef>
                <a:spcPts val="360"/>
              </a:spcBef>
              <a:spcAft>
                <a:spcPts val="0"/>
              </a:spcAft>
              <a:buClr>
                <a:srgbClr val="C5DBC3"/>
              </a:buClr>
              <a:buSzPts val="1620"/>
              <a:buNone/>
              <a:defRPr/>
            </a:lvl2pPr>
            <a:lvl3pPr lvl="2" algn="ctr">
              <a:spcBef>
                <a:spcPts val="360"/>
              </a:spcBef>
              <a:spcAft>
                <a:spcPts val="0"/>
              </a:spcAft>
              <a:buClr>
                <a:srgbClr val="00BEE2"/>
              </a:buClr>
              <a:buSzPts val="1800"/>
              <a:buNone/>
              <a:defRPr/>
            </a:lvl3pPr>
            <a:lvl4pPr lvl="3" algn="ctr">
              <a:spcBef>
                <a:spcPts val="360"/>
              </a:spcBef>
              <a:spcAft>
                <a:spcPts val="0"/>
              </a:spcAft>
              <a:buSzPts val="1800"/>
              <a:buNone/>
              <a:defRPr/>
            </a:lvl4pPr>
            <a:lvl5pPr lvl="4" algn="ctr">
              <a:spcBef>
                <a:spcPts val="360"/>
              </a:spcBef>
              <a:spcAft>
                <a:spcPts val="0"/>
              </a:spcAft>
              <a:buSzPts val="1800"/>
              <a:buNone/>
              <a:defRPr/>
            </a:lvl5pPr>
            <a:lvl6pPr lvl="5" algn="ctr">
              <a:spcBef>
                <a:spcPts val="360"/>
              </a:spcBef>
              <a:spcAft>
                <a:spcPts val="0"/>
              </a:spcAft>
              <a:buSzPts val="1800"/>
              <a:buNone/>
              <a:defRPr/>
            </a:lvl6pPr>
            <a:lvl7pPr lvl="6" algn="ctr">
              <a:spcBef>
                <a:spcPts val="360"/>
              </a:spcBef>
              <a:spcAft>
                <a:spcPts val="0"/>
              </a:spcAft>
              <a:buSzPts val="1800"/>
              <a:buNone/>
              <a:defRPr/>
            </a:lvl7pPr>
            <a:lvl8pPr lvl="7" algn="ctr">
              <a:spcBef>
                <a:spcPts val="360"/>
              </a:spcBef>
              <a:spcAft>
                <a:spcPts val="0"/>
              </a:spcAft>
              <a:buSzPts val="1800"/>
              <a:buNone/>
              <a:defRPr/>
            </a:lvl8pPr>
            <a:lvl9pPr lvl="8" algn="ctr">
              <a:spcBef>
                <a:spcPts val="360"/>
              </a:spcBef>
              <a:spcAft>
                <a:spcPts val="0"/>
              </a:spcAft>
              <a:buSzPts val="1800"/>
              <a:buNone/>
              <a:defRPr/>
            </a:lvl9pPr>
          </a:lstStyle>
          <a:p>
            <a:endParaRPr/>
          </a:p>
        </p:txBody>
      </p:sp>
      <p:sp>
        <p:nvSpPr>
          <p:cNvPr id="83" name="Google Shape;83;p112"/>
          <p:cNvSpPr/>
          <p:nvPr/>
        </p:nvSpPr>
        <p:spPr>
          <a:xfrm>
            <a:off x="2752726" y="4315976"/>
            <a:ext cx="5934074" cy="353961"/>
          </a:xfrm>
          <a:prstGeom prst="ellipse">
            <a:avLst/>
          </a:prstGeom>
          <a:solidFill>
            <a:schemeClr val="dk1">
              <a:alpha val="16862"/>
            </a:schemeClr>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cxnSp>
        <p:nvCxnSpPr>
          <p:cNvPr id="84" name="Google Shape;84;p112"/>
          <p:cNvCxnSpPr/>
          <p:nvPr/>
        </p:nvCxnSpPr>
        <p:spPr>
          <a:xfrm>
            <a:off x="4572000" y="0"/>
            <a:ext cx="0" cy="5143500"/>
          </a:xfrm>
          <a:prstGeom prst="straightConnector1">
            <a:avLst/>
          </a:prstGeom>
          <a:noFill/>
          <a:ln w="12000" cap="flat" cmpd="sng">
            <a:solidFill>
              <a:schemeClr val="accent1"/>
            </a:solidFill>
            <a:prstDash val="solid"/>
            <a:round/>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Full">
  <p:cSld name="One Column Full">
    <p:spTree>
      <p:nvGrpSpPr>
        <p:cNvPr id="1" name="Shape 30"/>
        <p:cNvGrpSpPr/>
        <p:nvPr/>
      </p:nvGrpSpPr>
      <p:grpSpPr>
        <a:xfrm>
          <a:off x="0" y="0"/>
          <a:ext cx="0" cy="0"/>
          <a:chOff x="0" y="0"/>
          <a:chExt cx="0" cy="0"/>
        </a:xfrm>
      </p:grpSpPr>
      <p:sp>
        <p:nvSpPr>
          <p:cNvPr id="31" name="Google Shape;31;p59"/>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lvl1pPr marL="457200" lvl="0" indent="-391477" algn="l">
              <a:spcBef>
                <a:spcPts val="625"/>
              </a:spcBef>
              <a:spcAft>
                <a:spcPts val="0"/>
              </a:spcAft>
              <a:buSzPts val="2565"/>
              <a:buChar char="▪"/>
              <a:defRPr sz="2700"/>
            </a:lvl1pPr>
            <a:lvl2pPr marL="914400" lvl="1" indent="-365760" algn="l">
              <a:spcBef>
                <a:spcPts val="480"/>
              </a:spcBef>
              <a:spcAft>
                <a:spcPts val="0"/>
              </a:spcAft>
              <a:buClr>
                <a:srgbClr val="C5DBC3"/>
              </a:buClr>
              <a:buSzPts val="2160"/>
              <a:buFont typeface="Noto Sans Symbols"/>
              <a:buChar char="▪"/>
              <a:defRPr sz="2400"/>
            </a:lvl2pPr>
            <a:lvl3pPr marL="1371600" lvl="2" indent="-355600" algn="l">
              <a:spcBef>
                <a:spcPts val="400"/>
              </a:spcBef>
              <a:spcAft>
                <a:spcPts val="0"/>
              </a:spcAft>
              <a:buClr>
                <a:srgbClr val="00BEE2"/>
              </a:buClr>
              <a:buSzPts val="2000"/>
              <a:buChar char="■"/>
              <a:defRPr sz="2000"/>
            </a:lvl3pPr>
            <a:lvl4pPr marL="1828800" lvl="3" indent="-342900" algn="l">
              <a:spcBef>
                <a:spcPts val="360"/>
              </a:spcBef>
              <a:spcAft>
                <a:spcPts val="0"/>
              </a:spcAft>
              <a:buSzPts val="1800"/>
              <a:buChar char="•"/>
              <a:defRPr sz="1800"/>
            </a:lvl4pPr>
            <a:lvl5pPr marL="2286000" lvl="4" indent="-342900" algn="l">
              <a:spcBef>
                <a:spcPts val="360"/>
              </a:spcBef>
              <a:spcAft>
                <a:spcPts val="0"/>
              </a:spcAft>
              <a:buSzPts val="1800"/>
              <a:buChar char="●"/>
              <a:defRPr sz="1800"/>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32" name="Google Shape;32;p59"/>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33"/>
        <p:cNvGrpSpPr/>
        <p:nvPr/>
      </p:nvGrpSpPr>
      <p:grpSpPr>
        <a:xfrm>
          <a:off x="0" y="0"/>
          <a:ext cx="0" cy="0"/>
          <a:chOff x="0" y="0"/>
          <a:chExt cx="0" cy="0"/>
        </a:xfrm>
      </p:grpSpPr>
      <p:sp>
        <p:nvSpPr>
          <p:cNvPr id="34" name="Google Shape;34;p60"/>
          <p:cNvSpPr/>
          <p:nvPr/>
        </p:nvSpPr>
        <p:spPr>
          <a:xfrm>
            <a:off x="0" y="681038"/>
            <a:ext cx="4135516" cy="4024313"/>
          </a:xfrm>
          <a:prstGeom prst="rect">
            <a:avLst/>
          </a:prstGeom>
          <a:gradFill>
            <a:gsLst>
              <a:gs pos="0">
                <a:srgbClr val="000000">
                  <a:alpha val="14901"/>
                </a:srgbClr>
              </a:gs>
              <a:gs pos="100000">
                <a:srgbClr val="3A7EA2"/>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5" b="0" i="0" u="none" strike="noStrike" cap="none">
              <a:solidFill>
                <a:schemeClr val="lt1"/>
              </a:solidFill>
              <a:latin typeface="Calibri"/>
              <a:ea typeface="Calibri"/>
              <a:cs typeface="Calibri"/>
              <a:sym typeface="Calibri"/>
            </a:endParaRPr>
          </a:p>
        </p:txBody>
      </p:sp>
      <p:sp>
        <p:nvSpPr>
          <p:cNvPr id="35" name="Google Shape;35;p60"/>
          <p:cNvSpPr/>
          <p:nvPr/>
        </p:nvSpPr>
        <p:spPr>
          <a:xfrm>
            <a:off x="247828" y="3813073"/>
            <a:ext cx="3555051" cy="353961"/>
          </a:xfrm>
          <a:prstGeom prst="ellipse">
            <a:avLst/>
          </a:prstGeom>
          <a:solidFill>
            <a:srgbClr val="3A7EA2">
              <a:alpha val="16470"/>
            </a:srgbClr>
          </a:solidFill>
          <a:ln>
            <a:noFill/>
          </a:ln>
        </p:spPr>
        <p:txBody>
          <a:bodyPr spcFirstLastPara="1" wrap="square" lIns="81625" tIns="40800" rIns="81625" bIns="40800" anchor="ctr" anchorCtr="0">
            <a:noAutofit/>
          </a:bodyPr>
          <a:lstStyle/>
          <a:p>
            <a:pPr marL="0" marR="0" lvl="0" indent="0" algn="ctr" rtl="0">
              <a:spcBef>
                <a:spcPts val="0"/>
              </a:spcBef>
              <a:spcAft>
                <a:spcPts val="0"/>
              </a:spcAft>
              <a:buClr>
                <a:schemeClr val="accent1"/>
              </a:buClr>
              <a:buSzPts val="14297"/>
              <a:buFont typeface="Helvetica Neue"/>
              <a:buNone/>
            </a:pPr>
            <a:endParaRPr sz="14297" b="0" i="0" u="none" strike="noStrike" cap="none">
              <a:solidFill>
                <a:schemeClr val="lt1"/>
              </a:solidFill>
              <a:latin typeface="Calibri"/>
              <a:ea typeface="Calibri"/>
              <a:cs typeface="Calibri"/>
              <a:sym typeface="Calibri"/>
            </a:endParaRPr>
          </a:p>
        </p:txBody>
      </p:sp>
      <p:sp>
        <p:nvSpPr>
          <p:cNvPr id="36" name="Google Shape;36;p60"/>
          <p:cNvSpPr txBox="1">
            <a:spLocks noGrp="1"/>
          </p:cNvSpPr>
          <p:nvPr>
            <p:ph type="body" idx="1"/>
          </p:nvPr>
        </p:nvSpPr>
        <p:spPr>
          <a:xfrm>
            <a:off x="247828" y="681038"/>
            <a:ext cx="3763455" cy="4024313"/>
          </a:xfrm>
          <a:prstGeom prst="rect">
            <a:avLst/>
          </a:prstGeom>
          <a:noFill/>
          <a:ln>
            <a:noFill/>
          </a:ln>
        </p:spPr>
        <p:txBody>
          <a:bodyPr spcFirstLastPara="1" wrap="square" lIns="130600" tIns="65300" rIns="130600" bIns="65300" anchor="ctr" anchorCtr="0">
            <a:noAutofit/>
          </a:bodyPr>
          <a:lstStyle>
            <a:lvl1pPr marL="457200" lvl="0" indent="-228600" algn="l">
              <a:spcBef>
                <a:spcPts val="625"/>
              </a:spcBef>
              <a:spcAft>
                <a:spcPts val="0"/>
              </a:spcAft>
              <a:buSzPts val="2554"/>
              <a:buNone/>
              <a:defRPr sz="4400" b="1" i="0">
                <a:solidFill>
                  <a:srgbClr val="FFC116"/>
                </a:solidFill>
                <a:latin typeface="Calibri"/>
                <a:ea typeface="Calibri"/>
                <a:cs typeface="Calibri"/>
                <a:sym typeface="Calibri"/>
              </a:defRPr>
            </a:lvl1pPr>
            <a:lvl2pPr marL="914400" lvl="1" indent="-360807" algn="l">
              <a:spcBef>
                <a:spcPts val="463"/>
              </a:spcBef>
              <a:spcAft>
                <a:spcPts val="0"/>
              </a:spcAft>
              <a:buClr>
                <a:srgbClr val="C5DBC3"/>
              </a:buClr>
              <a:buSzPts val="2082"/>
              <a:buChar char="?"/>
              <a:defRPr b="0" i="0">
                <a:latin typeface="Arial"/>
                <a:ea typeface="Arial"/>
                <a:cs typeface="Arial"/>
                <a:sym typeface="Arial"/>
              </a:defRPr>
            </a:lvl2pPr>
            <a:lvl3pPr marL="1371600" lvl="2" indent="-363537" algn="l">
              <a:spcBef>
                <a:spcPts val="425"/>
              </a:spcBef>
              <a:spcAft>
                <a:spcPts val="0"/>
              </a:spcAft>
              <a:buClr>
                <a:srgbClr val="00BEE2"/>
              </a:buClr>
              <a:buSzPts val="2125"/>
              <a:buChar char="■"/>
              <a:defRPr b="0" i="0">
                <a:solidFill>
                  <a:srgbClr val="00BEE2"/>
                </a:solidFill>
                <a:latin typeface="Arial"/>
                <a:ea typeface="Arial"/>
                <a:cs typeface="Arial"/>
                <a:sym typeface="Arial"/>
              </a:defRPr>
            </a:lvl3pPr>
            <a:lvl4pPr marL="1828800" lvl="3" indent="-347662" algn="l">
              <a:spcBef>
                <a:spcPts val="375"/>
              </a:spcBef>
              <a:spcAft>
                <a:spcPts val="0"/>
              </a:spcAft>
              <a:buClr>
                <a:srgbClr val="FFC117"/>
              </a:buClr>
              <a:buSzPts val="1875"/>
              <a:buFont typeface="Arial"/>
              <a:buChar char="•"/>
              <a:defRPr b="0" i="0">
                <a:solidFill>
                  <a:srgbClr val="FFC117"/>
                </a:solidFill>
                <a:latin typeface="Arial"/>
                <a:ea typeface="Arial"/>
                <a:cs typeface="Arial"/>
                <a:sym typeface="Arial"/>
              </a:defRPr>
            </a:lvl4pPr>
            <a:lvl5pPr marL="2286000" lvl="4" indent="-343725" algn="l">
              <a:spcBef>
                <a:spcPts val="363"/>
              </a:spcBef>
              <a:spcAft>
                <a:spcPts val="0"/>
              </a:spcAft>
              <a:buClr>
                <a:srgbClr val="E4DDD2"/>
              </a:buClr>
              <a:buSzPts val="1813"/>
              <a:buChar char="●"/>
              <a:defRPr b="0" i="0">
                <a:solidFill>
                  <a:srgbClr val="E4DDD2"/>
                </a:solidFill>
                <a:latin typeface="Arial"/>
                <a:ea typeface="Arial"/>
                <a:cs typeface="Arial"/>
                <a:sym typeface="Arial"/>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37" name="Google Shape;37;p60"/>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lvl1pPr lvl="0" algn="l">
              <a:spcBef>
                <a:spcPts val="0"/>
              </a:spcBef>
              <a:spcAft>
                <a:spcPts val="0"/>
              </a:spcAft>
              <a:buSzPts val="1400"/>
              <a:buNone/>
              <a:defRPr b="1" i="0">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0"/>
          <p:cNvSpPr/>
          <p:nvPr/>
        </p:nvSpPr>
        <p:spPr>
          <a:xfrm>
            <a:off x="247828" y="3813073"/>
            <a:ext cx="3555051" cy="353961"/>
          </a:xfrm>
          <a:prstGeom prst="ellipse">
            <a:avLst/>
          </a:prstGeom>
          <a:solidFill>
            <a:srgbClr val="3A7EA2">
              <a:alpha val="16470"/>
            </a:srgbClr>
          </a:solidFill>
          <a:ln>
            <a:noFill/>
          </a:ln>
        </p:spPr>
        <p:txBody>
          <a:bodyPr spcFirstLastPara="1" wrap="square" lIns="81625" tIns="40800" rIns="81625" bIns="40800" anchor="ctr" anchorCtr="0">
            <a:noAutofit/>
          </a:bodyPr>
          <a:lstStyle/>
          <a:p>
            <a:pPr marL="0" marR="0" lvl="0" indent="0" algn="ctr" rtl="0">
              <a:spcBef>
                <a:spcPts val="0"/>
              </a:spcBef>
              <a:spcAft>
                <a:spcPts val="0"/>
              </a:spcAft>
              <a:buClr>
                <a:schemeClr val="accent1"/>
              </a:buClr>
              <a:buSzPts val="14297"/>
              <a:buFont typeface="Helvetica Neue"/>
              <a:buNone/>
            </a:pPr>
            <a:endParaRPr sz="14297" b="0" i="0" u="none" strike="noStrike" cap="none">
              <a:solidFill>
                <a:schemeClr val="lt1"/>
              </a:solidFill>
              <a:latin typeface="Calibri"/>
              <a:ea typeface="Calibri"/>
              <a:cs typeface="Calibri"/>
              <a:sym typeface="Calibri"/>
            </a:endParaRPr>
          </a:p>
        </p:txBody>
      </p:sp>
      <p:sp>
        <p:nvSpPr>
          <p:cNvPr id="39" name="Google Shape;39;p60"/>
          <p:cNvSpPr/>
          <p:nvPr/>
        </p:nvSpPr>
        <p:spPr>
          <a:xfrm>
            <a:off x="247828" y="3813073"/>
            <a:ext cx="3555051" cy="353961"/>
          </a:xfrm>
          <a:prstGeom prst="ellipse">
            <a:avLst/>
          </a:prstGeom>
          <a:solidFill>
            <a:srgbClr val="3A7EA2">
              <a:alpha val="16470"/>
            </a:srgbClr>
          </a:solidFill>
          <a:ln>
            <a:noFill/>
          </a:ln>
        </p:spPr>
        <p:txBody>
          <a:bodyPr spcFirstLastPara="1" wrap="square" lIns="81625" tIns="40800" rIns="81625" bIns="40800" anchor="ctr" anchorCtr="0">
            <a:noAutofit/>
          </a:bodyPr>
          <a:lstStyle/>
          <a:p>
            <a:pPr marL="0" marR="0" lvl="0" indent="0" algn="ctr" rtl="0">
              <a:spcBef>
                <a:spcPts val="0"/>
              </a:spcBef>
              <a:spcAft>
                <a:spcPts val="0"/>
              </a:spcAft>
              <a:buClr>
                <a:schemeClr val="accent1"/>
              </a:buClr>
              <a:buSzPts val="14297"/>
              <a:buFont typeface="Helvetica Neue"/>
              <a:buNone/>
            </a:pPr>
            <a:endParaRPr sz="14297" b="0" i="0" u="none" strike="noStrike" cap="none">
              <a:solidFill>
                <a:schemeClr val="lt1"/>
              </a:solidFill>
              <a:latin typeface="Calibri"/>
              <a:ea typeface="Calibri"/>
              <a:cs typeface="Calibri"/>
              <a:sym typeface="Calibri"/>
            </a:endParaRPr>
          </a:p>
        </p:txBody>
      </p:sp>
      <p:sp>
        <p:nvSpPr>
          <p:cNvPr id="40" name="Google Shape;40;p60"/>
          <p:cNvSpPr txBox="1">
            <a:spLocks noGrp="1"/>
          </p:cNvSpPr>
          <p:nvPr>
            <p:ph type="body" idx="2"/>
          </p:nvPr>
        </p:nvSpPr>
        <p:spPr>
          <a:xfrm>
            <a:off x="4383344" y="681037"/>
            <a:ext cx="4497694" cy="4024313"/>
          </a:xfrm>
          <a:prstGeom prst="rect">
            <a:avLst/>
          </a:prstGeom>
          <a:noFill/>
          <a:ln>
            <a:noFill/>
          </a:ln>
        </p:spPr>
        <p:txBody>
          <a:bodyPr spcFirstLastPara="1" wrap="square" lIns="130600" tIns="65300" rIns="130600" bIns="65300" anchor="t" anchorCtr="0">
            <a:noAutofit/>
          </a:bodyPr>
          <a:lstStyle>
            <a:lvl1pPr marL="457200" lvl="0" indent="-390779" algn="l">
              <a:spcBef>
                <a:spcPts val="625"/>
              </a:spcBef>
              <a:spcAft>
                <a:spcPts val="0"/>
              </a:spcAft>
              <a:buClr>
                <a:schemeClr val="lt1"/>
              </a:buClr>
              <a:buSzPts val="2554"/>
              <a:buFont typeface="Arial"/>
              <a:buChar char="•"/>
              <a:defRPr b="0" i="0">
                <a:solidFill>
                  <a:schemeClr val="lt1"/>
                </a:solidFill>
                <a:latin typeface="Calibri"/>
                <a:ea typeface="Calibri"/>
                <a:cs typeface="Calibri"/>
                <a:sym typeface="Calibri"/>
              </a:defRPr>
            </a:lvl1pPr>
            <a:lvl2pPr marL="914400" lvl="1" indent="-360807" algn="l">
              <a:spcBef>
                <a:spcPts val="463"/>
              </a:spcBef>
              <a:spcAft>
                <a:spcPts val="0"/>
              </a:spcAft>
              <a:buClr>
                <a:srgbClr val="C5DBC3"/>
              </a:buClr>
              <a:buSzPts val="2082"/>
              <a:buChar char="?"/>
              <a:defRPr b="0" i="0">
                <a:latin typeface="Arial"/>
                <a:ea typeface="Arial"/>
                <a:cs typeface="Arial"/>
                <a:sym typeface="Arial"/>
              </a:defRPr>
            </a:lvl2pPr>
            <a:lvl3pPr marL="1371600" lvl="2" indent="-363537" algn="l">
              <a:spcBef>
                <a:spcPts val="425"/>
              </a:spcBef>
              <a:spcAft>
                <a:spcPts val="0"/>
              </a:spcAft>
              <a:buClr>
                <a:srgbClr val="00BEE2"/>
              </a:buClr>
              <a:buSzPts val="2125"/>
              <a:buChar char="■"/>
              <a:defRPr b="0" i="0">
                <a:solidFill>
                  <a:srgbClr val="00BEE2"/>
                </a:solidFill>
                <a:latin typeface="Arial"/>
                <a:ea typeface="Arial"/>
                <a:cs typeface="Arial"/>
                <a:sym typeface="Arial"/>
              </a:defRPr>
            </a:lvl3pPr>
            <a:lvl4pPr marL="1828800" lvl="3" indent="-347662" algn="l">
              <a:spcBef>
                <a:spcPts val="375"/>
              </a:spcBef>
              <a:spcAft>
                <a:spcPts val="0"/>
              </a:spcAft>
              <a:buClr>
                <a:srgbClr val="FFC117"/>
              </a:buClr>
              <a:buSzPts val="1875"/>
              <a:buFont typeface="Arial"/>
              <a:buChar char="•"/>
              <a:defRPr b="0" i="0">
                <a:solidFill>
                  <a:srgbClr val="FFC117"/>
                </a:solidFill>
                <a:latin typeface="Arial"/>
                <a:ea typeface="Arial"/>
                <a:cs typeface="Arial"/>
                <a:sym typeface="Arial"/>
              </a:defRPr>
            </a:lvl4pPr>
            <a:lvl5pPr marL="2286000" lvl="4" indent="-343725" algn="l">
              <a:spcBef>
                <a:spcPts val="363"/>
              </a:spcBef>
              <a:spcAft>
                <a:spcPts val="0"/>
              </a:spcAft>
              <a:buClr>
                <a:srgbClr val="E4DDD2"/>
              </a:buClr>
              <a:buSzPts val="1813"/>
              <a:buChar char="●"/>
              <a:defRPr b="0" i="0">
                <a:solidFill>
                  <a:srgbClr val="E4DDD2"/>
                </a:solidFill>
                <a:latin typeface="Arial"/>
                <a:ea typeface="Arial"/>
                <a:cs typeface="Arial"/>
                <a:sym typeface="Arial"/>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p:cSld name="One Column">
    <p:spTree>
      <p:nvGrpSpPr>
        <p:cNvPr id="1" name="Shape 41"/>
        <p:cNvGrpSpPr/>
        <p:nvPr/>
      </p:nvGrpSpPr>
      <p:grpSpPr>
        <a:xfrm>
          <a:off x="0" y="0"/>
          <a:ext cx="0" cy="0"/>
          <a:chOff x="0" y="0"/>
          <a:chExt cx="0" cy="0"/>
        </a:xfrm>
      </p:grpSpPr>
      <p:sp>
        <p:nvSpPr>
          <p:cNvPr id="42" name="Google Shape;42;p61"/>
          <p:cNvSpPr txBox="1">
            <a:spLocks noGrp="1"/>
          </p:cNvSpPr>
          <p:nvPr>
            <p:ph type="body" idx="1"/>
          </p:nvPr>
        </p:nvSpPr>
        <p:spPr>
          <a:xfrm>
            <a:off x="2286000" y="681037"/>
            <a:ext cx="6429376" cy="4024313"/>
          </a:xfrm>
          <a:prstGeom prst="rect">
            <a:avLst/>
          </a:prstGeom>
          <a:noFill/>
          <a:ln>
            <a:noFill/>
          </a:ln>
        </p:spPr>
        <p:txBody>
          <a:bodyPr spcFirstLastPara="1" wrap="square" lIns="130600" tIns="65300" rIns="130600" bIns="65300" anchor="t" anchorCtr="0">
            <a:noAutofit/>
          </a:bodyPr>
          <a:lstStyle>
            <a:lvl1pPr marL="457200" lvl="0" indent="-337185" algn="l">
              <a:spcBef>
                <a:spcPts val="625"/>
              </a:spcBef>
              <a:spcAft>
                <a:spcPts val="0"/>
              </a:spcAft>
              <a:buSzPts val="1710"/>
              <a:buChar char="▪"/>
              <a:defRPr/>
            </a:lvl1pPr>
            <a:lvl2pPr marL="914400" lvl="1" indent="-365760" algn="l">
              <a:spcBef>
                <a:spcPts val="480"/>
              </a:spcBef>
              <a:spcAft>
                <a:spcPts val="0"/>
              </a:spcAft>
              <a:buClr>
                <a:srgbClr val="C5DBC3"/>
              </a:buClr>
              <a:buSzPts val="2160"/>
              <a:buFont typeface="Noto Sans Symbols"/>
              <a:buChar char="▪"/>
              <a:defRPr/>
            </a:lvl2pPr>
            <a:lvl3pPr marL="1371600" lvl="2" indent="-355600" algn="l">
              <a:spcBef>
                <a:spcPts val="400"/>
              </a:spcBef>
              <a:spcAft>
                <a:spcPts val="0"/>
              </a:spcAft>
              <a:buClr>
                <a:srgbClr val="00BEE2"/>
              </a:buClr>
              <a:buSzPts val="2000"/>
              <a:buChar char="■"/>
              <a:defRPr>
                <a:solidFill>
                  <a:srgbClr val="00BEE2"/>
                </a:solidFill>
              </a:defRPr>
            </a:lvl3pPr>
            <a:lvl4pPr marL="1828800" lvl="3" indent="-342900" algn="l">
              <a:spcBef>
                <a:spcPts val="360"/>
              </a:spcBef>
              <a:spcAft>
                <a:spcPts val="0"/>
              </a:spcAft>
              <a:buClr>
                <a:srgbClr val="FFC117"/>
              </a:buClr>
              <a:buSzPts val="1800"/>
              <a:buFont typeface="Arial"/>
              <a:buChar char="•"/>
              <a:defRPr>
                <a:solidFill>
                  <a:srgbClr val="FFC117"/>
                </a:solidFill>
              </a:defRPr>
            </a:lvl4pPr>
            <a:lvl5pPr marL="2286000" lvl="4" indent="-342900" algn="l">
              <a:spcBef>
                <a:spcPts val="360"/>
              </a:spcBef>
              <a:spcAft>
                <a:spcPts val="0"/>
              </a:spcAft>
              <a:buClr>
                <a:srgbClr val="E4DDD2"/>
              </a:buClr>
              <a:buSzPts val="1800"/>
              <a:buChar char="●"/>
              <a:defRPr>
                <a:solidFill>
                  <a:srgbClr val="E4DDD2"/>
                </a:solidFill>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43" name="Google Shape;43;p61"/>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2"/>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Align">
  <p:cSld name="One Column Align">
    <p:spTree>
      <p:nvGrpSpPr>
        <p:cNvPr id="1" name="Shape 46"/>
        <p:cNvGrpSpPr/>
        <p:nvPr/>
      </p:nvGrpSpPr>
      <p:grpSpPr>
        <a:xfrm>
          <a:off x="0" y="0"/>
          <a:ext cx="0" cy="0"/>
          <a:chOff x="0" y="0"/>
          <a:chExt cx="0" cy="0"/>
        </a:xfrm>
      </p:grpSpPr>
      <p:sp>
        <p:nvSpPr>
          <p:cNvPr id="47" name="Google Shape;47;p63"/>
          <p:cNvSpPr txBox="1">
            <a:spLocks noGrp="1"/>
          </p:cNvSpPr>
          <p:nvPr>
            <p:ph type="body" idx="1"/>
          </p:nvPr>
        </p:nvSpPr>
        <p:spPr>
          <a:xfrm>
            <a:off x="838200" y="681037"/>
            <a:ext cx="7877176" cy="4024313"/>
          </a:xfrm>
          <a:prstGeom prst="rect">
            <a:avLst/>
          </a:prstGeom>
          <a:noFill/>
          <a:ln>
            <a:noFill/>
          </a:ln>
        </p:spPr>
        <p:txBody>
          <a:bodyPr spcFirstLastPara="1" wrap="square" lIns="130600" tIns="65300" rIns="130600" bIns="65300" anchor="t" anchorCtr="0">
            <a:noAutofit/>
          </a:bodyPr>
          <a:lstStyle>
            <a:lvl1pPr marL="457200" lvl="0" indent="-391477" algn="l">
              <a:spcBef>
                <a:spcPts val="625"/>
              </a:spcBef>
              <a:spcAft>
                <a:spcPts val="0"/>
              </a:spcAft>
              <a:buSzPts val="2565"/>
              <a:buChar char="▪"/>
              <a:defRPr sz="2700"/>
            </a:lvl1pPr>
            <a:lvl2pPr marL="914400" lvl="1" indent="-365760" algn="l">
              <a:spcBef>
                <a:spcPts val="480"/>
              </a:spcBef>
              <a:spcAft>
                <a:spcPts val="0"/>
              </a:spcAft>
              <a:buClr>
                <a:srgbClr val="C5DBC3"/>
              </a:buClr>
              <a:buSzPts val="2160"/>
              <a:buFont typeface="Noto Sans Symbols"/>
              <a:buChar char="▪"/>
              <a:defRPr sz="2400"/>
            </a:lvl2pPr>
            <a:lvl3pPr marL="1371600" lvl="2" indent="-355600" algn="l">
              <a:spcBef>
                <a:spcPts val="400"/>
              </a:spcBef>
              <a:spcAft>
                <a:spcPts val="0"/>
              </a:spcAft>
              <a:buClr>
                <a:srgbClr val="00BEE2"/>
              </a:buClr>
              <a:buSzPts val="2000"/>
              <a:buChar char="■"/>
              <a:defRPr sz="2000"/>
            </a:lvl3pPr>
            <a:lvl4pPr marL="1828800" lvl="3" indent="-342900" algn="l">
              <a:spcBef>
                <a:spcPts val="360"/>
              </a:spcBef>
              <a:spcAft>
                <a:spcPts val="0"/>
              </a:spcAft>
              <a:buSzPts val="1800"/>
              <a:buChar char="•"/>
              <a:defRPr sz="1800"/>
            </a:lvl4pPr>
            <a:lvl5pPr marL="2286000" lvl="4" indent="-342900" algn="l">
              <a:spcBef>
                <a:spcPts val="360"/>
              </a:spcBef>
              <a:spcAft>
                <a:spcPts val="0"/>
              </a:spcAft>
              <a:buSzPts val="1800"/>
              <a:buChar char="●"/>
              <a:defRPr sz="1800"/>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48" name="Google Shape;48;p63"/>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49"/>
        <p:cNvGrpSpPr/>
        <p:nvPr/>
      </p:nvGrpSpPr>
      <p:grpSpPr>
        <a:xfrm>
          <a:off x="0" y="0"/>
          <a:ext cx="0" cy="0"/>
          <a:chOff x="0" y="0"/>
          <a:chExt cx="0" cy="0"/>
        </a:xfrm>
      </p:grpSpPr>
      <p:pic>
        <p:nvPicPr>
          <p:cNvPr id="50" name="Google Shape;50;p106" descr="A picture containing food&#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51" name="Google Shape;51;p106" descr="A picture containing food&#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2"/>
        <p:cNvGrpSpPr/>
        <p:nvPr/>
      </p:nvGrpSpPr>
      <p:grpSpPr>
        <a:xfrm>
          <a:off x="0" y="0"/>
          <a:ext cx="0" cy="0"/>
          <a:chOff x="0" y="0"/>
          <a:chExt cx="0" cy="0"/>
        </a:xfrm>
      </p:grpSpPr>
      <p:sp>
        <p:nvSpPr>
          <p:cNvPr id="53" name="Google Shape;53;p107"/>
          <p:cNvSpPr txBox="1">
            <a:spLocks noGrp="1"/>
          </p:cNvSpPr>
          <p:nvPr>
            <p:ph type="ctrTitle"/>
          </p:nvPr>
        </p:nvSpPr>
        <p:spPr>
          <a:xfrm>
            <a:off x="1143000" y="841375"/>
            <a:ext cx="6858000" cy="1790700"/>
          </a:xfrm>
          <a:prstGeom prst="rect">
            <a:avLst/>
          </a:prstGeom>
          <a:noFill/>
          <a:ln>
            <a:noFill/>
          </a:ln>
        </p:spPr>
        <p:txBody>
          <a:bodyPr spcFirstLastPara="1" wrap="square" lIns="130600" tIns="65300" rIns="130600" bIns="65300" anchor="b" anchorCtr="0">
            <a:noAutofit/>
          </a:bodyPr>
          <a:lstStyle>
            <a:lvl1pPr lvl="0" algn="ctr">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07"/>
          <p:cNvSpPr txBox="1">
            <a:spLocks noGrp="1"/>
          </p:cNvSpPr>
          <p:nvPr>
            <p:ph type="subTitle" idx="1"/>
          </p:nvPr>
        </p:nvSpPr>
        <p:spPr>
          <a:xfrm>
            <a:off x="1143000" y="2701925"/>
            <a:ext cx="6858000" cy="1241425"/>
          </a:xfrm>
          <a:prstGeom prst="rect">
            <a:avLst/>
          </a:prstGeom>
          <a:noFill/>
          <a:ln>
            <a:noFill/>
          </a:ln>
        </p:spPr>
        <p:txBody>
          <a:bodyPr spcFirstLastPara="1" wrap="square" lIns="130600" tIns="65300" rIns="130600" bIns="65300" anchor="t" anchorCtr="0">
            <a:noAutofit/>
          </a:bodyPr>
          <a:lstStyle>
            <a:lvl1pPr lvl="0" algn="ctr">
              <a:spcBef>
                <a:spcPts val="625"/>
              </a:spcBef>
              <a:spcAft>
                <a:spcPts val="0"/>
              </a:spcAft>
              <a:buSzPts val="2280"/>
              <a:buNone/>
              <a:defRPr sz="2400"/>
            </a:lvl1pPr>
            <a:lvl2pPr lvl="1" algn="ctr">
              <a:spcBef>
                <a:spcPts val="400"/>
              </a:spcBef>
              <a:spcAft>
                <a:spcPts val="0"/>
              </a:spcAft>
              <a:buClr>
                <a:srgbClr val="C5DBC3"/>
              </a:buClr>
              <a:buSzPts val="1800"/>
              <a:buNone/>
              <a:defRPr sz="2000"/>
            </a:lvl2pPr>
            <a:lvl3pPr lvl="2" algn="ctr">
              <a:spcBef>
                <a:spcPts val="360"/>
              </a:spcBef>
              <a:spcAft>
                <a:spcPts val="0"/>
              </a:spcAft>
              <a:buClr>
                <a:srgbClr val="00BEE2"/>
              </a:buClr>
              <a:buSzPts val="1800"/>
              <a:buNone/>
              <a:defRPr sz="1800"/>
            </a:lvl3pPr>
            <a:lvl4pPr lvl="3" algn="ctr">
              <a:spcBef>
                <a:spcPts val="320"/>
              </a:spcBef>
              <a:spcAft>
                <a:spcPts val="0"/>
              </a:spcAft>
              <a:buSzPts val="1600"/>
              <a:buNone/>
              <a:defRPr sz="1600"/>
            </a:lvl4pPr>
            <a:lvl5pPr lvl="4" algn="ctr">
              <a:spcBef>
                <a:spcPts val="320"/>
              </a:spcBef>
              <a:spcAft>
                <a:spcPts val="0"/>
              </a:spcAft>
              <a:buSzPts val="1600"/>
              <a:buNone/>
              <a:defRPr sz="1600"/>
            </a:lvl5pPr>
            <a:lvl6pPr lvl="5" algn="ctr">
              <a:spcBef>
                <a:spcPts val="320"/>
              </a:spcBef>
              <a:spcAft>
                <a:spcPts val="0"/>
              </a:spcAft>
              <a:buSzPts val="1600"/>
              <a:buNone/>
              <a:defRPr sz="1600"/>
            </a:lvl6pPr>
            <a:lvl7pPr lvl="6" algn="ctr">
              <a:spcBef>
                <a:spcPts val="320"/>
              </a:spcBef>
              <a:spcAft>
                <a:spcPts val="0"/>
              </a:spcAft>
              <a:buSzPts val="1600"/>
              <a:buNone/>
              <a:defRPr sz="1600"/>
            </a:lvl7pPr>
            <a:lvl8pPr lvl="7" algn="ctr">
              <a:spcBef>
                <a:spcPts val="320"/>
              </a:spcBef>
              <a:spcAft>
                <a:spcPts val="0"/>
              </a:spcAft>
              <a:buSzPts val="1600"/>
              <a:buNone/>
              <a:defRPr sz="1600"/>
            </a:lvl8pPr>
            <a:lvl9pPr lvl="8" algn="ctr">
              <a:spcBef>
                <a:spcPts val="32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Sub Title">
  <p:cSld name="Sub Title">
    <p:spTree>
      <p:nvGrpSpPr>
        <p:cNvPr id="1" name="Shape 55"/>
        <p:cNvGrpSpPr/>
        <p:nvPr/>
      </p:nvGrpSpPr>
      <p:grpSpPr>
        <a:xfrm>
          <a:off x="0" y="0"/>
          <a:ext cx="0" cy="0"/>
          <a:chOff x="0" y="0"/>
          <a:chExt cx="0" cy="0"/>
        </a:xfrm>
      </p:grpSpPr>
      <p:pic>
        <p:nvPicPr>
          <p:cNvPr id="56" name="Google Shape;56;p108" descr="A picture containing food&#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7" name="Google Shape;57;p108"/>
          <p:cNvSpPr/>
          <p:nvPr/>
        </p:nvSpPr>
        <p:spPr>
          <a:xfrm>
            <a:off x="309567" y="510779"/>
            <a:ext cx="46037" cy="273844"/>
          </a:xfrm>
          <a:prstGeom prst="rect">
            <a:avLst/>
          </a:prstGeom>
          <a:solidFill>
            <a:srgbClr val="000000"/>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sp>
        <p:nvSpPr>
          <p:cNvPr id="58" name="Google Shape;58;p108"/>
          <p:cNvSpPr/>
          <p:nvPr/>
        </p:nvSpPr>
        <p:spPr>
          <a:xfrm>
            <a:off x="268289" y="510779"/>
            <a:ext cx="28575" cy="273844"/>
          </a:xfrm>
          <a:prstGeom prst="rect">
            <a:avLst/>
          </a:prstGeom>
          <a:solidFill>
            <a:srgbClr val="000000"/>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sp>
        <p:nvSpPr>
          <p:cNvPr id="59" name="Google Shape;59;p108"/>
          <p:cNvSpPr/>
          <p:nvPr/>
        </p:nvSpPr>
        <p:spPr>
          <a:xfrm>
            <a:off x="249239" y="510779"/>
            <a:ext cx="9525" cy="273844"/>
          </a:xfrm>
          <a:prstGeom prst="rect">
            <a:avLst/>
          </a:prstGeom>
          <a:solidFill>
            <a:srgbClr val="000000"/>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sp>
        <p:nvSpPr>
          <p:cNvPr id="60" name="Google Shape;60;p108"/>
          <p:cNvSpPr/>
          <p:nvPr/>
        </p:nvSpPr>
        <p:spPr>
          <a:xfrm>
            <a:off x="222250" y="510779"/>
            <a:ext cx="7938" cy="273844"/>
          </a:xfrm>
          <a:prstGeom prst="rect">
            <a:avLst/>
          </a:prstGeom>
          <a:solidFill>
            <a:srgbClr val="000000"/>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sp>
        <p:nvSpPr>
          <p:cNvPr id="61" name="Google Shape;61;p108"/>
          <p:cNvSpPr txBox="1">
            <a:spLocks noGrp="1"/>
          </p:cNvSpPr>
          <p:nvPr>
            <p:ph type="subTitle" idx="1"/>
          </p:nvPr>
        </p:nvSpPr>
        <p:spPr>
          <a:xfrm>
            <a:off x="2743200" y="2125980"/>
            <a:ext cx="5943600" cy="1131570"/>
          </a:xfrm>
          <a:prstGeom prst="rect">
            <a:avLst/>
          </a:prstGeom>
          <a:noFill/>
          <a:ln>
            <a:noFill/>
          </a:ln>
        </p:spPr>
        <p:txBody>
          <a:bodyPr spcFirstLastPara="1" wrap="square" lIns="143675" tIns="65300" rIns="130600" bIns="65300" anchor="ctr" anchorCtr="0">
            <a:noAutofit/>
          </a:bodyPr>
          <a:lstStyle>
            <a:lvl1pPr lvl="0" algn="ctr">
              <a:spcBef>
                <a:spcPts val="0"/>
              </a:spcBef>
              <a:spcAft>
                <a:spcPts val="0"/>
              </a:spcAft>
              <a:buSzPts val="5997"/>
              <a:buNone/>
              <a:defRPr sz="6313" b="1" cap="none">
                <a:solidFill>
                  <a:srgbClr val="D0940C"/>
                </a:solidFill>
              </a:defRPr>
            </a:lvl1pPr>
            <a:lvl2pPr lvl="1" algn="ctr">
              <a:spcBef>
                <a:spcPts val="360"/>
              </a:spcBef>
              <a:spcAft>
                <a:spcPts val="0"/>
              </a:spcAft>
              <a:buClr>
                <a:srgbClr val="C5DBC3"/>
              </a:buClr>
              <a:buSzPts val="1620"/>
              <a:buNone/>
              <a:defRPr/>
            </a:lvl2pPr>
            <a:lvl3pPr lvl="2" algn="ctr">
              <a:spcBef>
                <a:spcPts val="360"/>
              </a:spcBef>
              <a:spcAft>
                <a:spcPts val="0"/>
              </a:spcAft>
              <a:buClr>
                <a:srgbClr val="00BEE2"/>
              </a:buClr>
              <a:buSzPts val="1800"/>
              <a:buNone/>
              <a:defRPr/>
            </a:lvl3pPr>
            <a:lvl4pPr lvl="3" algn="ctr">
              <a:spcBef>
                <a:spcPts val="360"/>
              </a:spcBef>
              <a:spcAft>
                <a:spcPts val="0"/>
              </a:spcAft>
              <a:buSzPts val="1800"/>
              <a:buNone/>
              <a:defRPr/>
            </a:lvl4pPr>
            <a:lvl5pPr lvl="4" algn="ctr">
              <a:spcBef>
                <a:spcPts val="360"/>
              </a:spcBef>
              <a:spcAft>
                <a:spcPts val="0"/>
              </a:spcAft>
              <a:buSzPts val="1800"/>
              <a:buNone/>
              <a:defRPr/>
            </a:lvl5pPr>
            <a:lvl6pPr lvl="5" algn="ctr">
              <a:spcBef>
                <a:spcPts val="360"/>
              </a:spcBef>
              <a:spcAft>
                <a:spcPts val="0"/>
              </a:spcAft>
              <a:buSzPts val="1800"/>
              <a:buNone/>
              <a:defRPr/>
            </a:lvl6pPr>
            <a:lvl7pPr lvl="6" algn="ctr">
              <a:spcBef>
                <a:spcPts val="360"/>
              </a:spcBef>
              <a:spcAft>
                <a:spcPts val="0"/>
              </a:spcAft>
              <a:buSzPts val="1800"/>
              <a:buNone/>
              <a:defRPr/>
            </a:lvl7pPr>
            <a:lvl8pPr lvl="7" algn="ctr">
              <a:spcBef>
                <a:spcPts val="360"/>
              </a:spcBef>
              <a:spcAft>
                <a:spcPts val="0"/>
              </a:spcAft>
              <a:buSzPts val="1800"/>
              <a:buNone/>
              <a:defRPr/>
            </a:lvl8pPr>
            <a:lvl9pPr lvl="8" algn="ctr">
              <a:spcBef>
                <a:spcPts val="360"/>
              </a:spcBef>
              <a:spcAft>
                <a:spcPts val="0"/>
              </a:spcAft>
              <a:buSzPts val="1800"/>
              <a:buNone/>
              <a:defRPr/>
            </a:lvl9pPr>
          </a:lstStyle>
          <a:p>
            <a:endParaRPr/>
          </a:p>
        </p:txBody>
      </p:sp>
      <p:sp>
        <p:nvSpPr>
          <p:cNvPr id="62" name="Google Shape;62;p108"/>
          <p:cNvSpPr/>
          <p:nvPr/>
        </p:nvSpPr>
        <p:spPr>
          <a:xfrm>
            <a:off x="2752726" y="4315976"/>
            <a:ext cx="5934074" cy="353961"/>
          </a:xfrm>
          <a:prstGeom prst="ellipse">
            <a:avLst/>
          </a:prstGeom>
          <a:solidFill>
            <a:schemeClr val="dk1">
              <a:alpha val="16862"/>
            </a:schemeClr>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pic>
        <p:nvPicPr>
          <p:cNvPr id="63" name="Google Shape;63;p108" descr="A picture containing food&#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4" name="Google Shape;64;p108"/>
          <p:cNvSpPr/>
          <p:nvPr/>
        </p:nvSpPr>
        <p:spPr>
          <a:xfrm>
            <a:off x="2752726" y="4315976"/>
            <a:ext cx="5934074" cy="353961"/>
          </a:xfrm>
          <a:prstGeom prst="ellipse">
            <a:avLst/>
          </a:prstGeom>
          <a:solidFill>
            <a:schemeClr val="dk1">
              <a:alpha val="16862"/>
            </a:schemeClr>
          </a:solidFill>
          <a:ln>
            <a:noFill/>
          </a:ln>
        </p:spPr>
        <p:txBody>
          <a:bodyPr spcFirstLastPara="1" wrap="square" lIns="81625" tIns="40800" rIns="81625" bIns="40800" anchor="ctr" anchorCtr="0">
            <a:noAutofit/>
          </a:bodyPr>
          <a:lstStyle/>
          <a:p>
            <a:pPr marL="0" marR="0" lvl="0" indent="0" algn="ctr" rtl="0">
              <a:spcBef>
                <a:spcPts val="0"/>
              </a:spcBef>
              <a:spcAft>
                <a:spcPts val="0"/>
              </a:spcAft>
              <a:buNone/>
            </a:pPr>
            <a:endParaRPr sz="14297">
              <a:solidFill>
                <a:schemeClr val="lt1"/>
              </a:solidFill>
              <a:latin typeface="Helvetica Neue"/>
              <a:ea typeface="Helvetica Neue"/>
              <a:cs typeface="Helvetica Neue"/>
              <a:sym typeface="Helvetica Neu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dk1"/>
            </a:gs>
            <a:gs pos="50000">
              <a:schemeClr val="dk1"/>
            </a:gs>
            <a:gs pos="100000">
              <a:srgbClr val="003262"/>
            </a:gs>
          </a:gsLst>
          <a:lin ang="5400000" scaled="0"/>
        </a:gradFill>
        <a:effectLst/>
      </p:bgPr>
    </p:bg>
    <p:spTree>
      <p:nvGrpSpPr>
        <p:cNvPr id="1" name="Shape 5"/>
        <p:cNvGrpSpPr/>
        <p:nvPr/>
      </p:nvGrpSpPr>
      <p:grpSpPr>
        <a:xfrm>
          <a:off x="0" y="0"/>
          <a:ext cx="0" cy="0"/>
          <a:chOff x="0" y="0"/>
          <a:chExt cx="0" cy="0"/>
        </a:xfrm>
      </p:grpSpPr>
      <p:cxnSp>
        <p:nvCxnSpPr>
          <p:cNvPr id="6" name="Google Shape;6;p57"/>
          <p:cNvCxnSpPr/>
          <p:nvPr/>
        </p:nvCxnSpPr>
        <p:spPr>
          <a:xfrm>
            <a:off x="836882" y="666458"/>
            <a:ext cx="7849919" cy="292"/>
          </a:xfrm>
          <a:prstGeom prst="straightConnector1">
            <a:avLst/>
          </a:prstGeom>
          <a:noFill/>
          <a:ln w="19050" cap="flat" cmpd="sng">
            <a:solidFill>
              <a:schemeClr val="lt2"/>
            </a:solidFill>
            <a:prstDash val="solid"/>
            <a:round/>
            <a:headEnd type="none" w="sm" len="sm"/>
            <a:tailEnd type="none" w="sm" len="sm"/>
          </a:ln>
        </p:spPr>
      </p:cxnSp>
      <p:sp>
        <p:nvSpPr>
          <p:cNvPr id="7" name="Google Shape;7;p57"/>
          <p:cNvSpPr txBox="1">
            <a:spLocks noGrp="1"/>
          </p:cNvSpPr>
          <p:nvPr>
            <p:ph type="body" idx="1"/>
          </p:nvPr>
        </p:nvSpPr>
        <p:spPr>
          <a:xfrm>
            <a:off x="2286000" y="681037"/>
            <a:ext cx="6429376" cy="4024313"/>
          </a:xfrm>
          <a:prstGeom prst="rect">
            <a:avLst/>
          </a:prstGeom>
          <a:noFill/>
          <a:ln>
            <a:noFill/>
          </a:ln>
        </p:spPr>
        <p:txBody>
          <a:bodyPr spcFirstLastPara="1" wrap="square" lIns="130600" tIns="65300" rIns="130600" bIns="65300" anchor="t" anchorCtr="0">
            <a:noAutofit/>
          </a:bodyPr>
          <a:lstStyle>
            <a:lvl1pPr marL="457200" marR="0" lvl="0" indent="-391477" algn="l" rtl="0">
              <a:spcBef>
                <a:spcPts val="625"/>
              </a:spcBef>
              <a:spcAft>
                <a:spcPts val="0"/>
              </a:spcAft>
              <a:buClr>
                <a:srgbClr val="E4DDD2"/>
              </a:buClr>
              <a:buSzPts val="2565"/>
              <a:buFont typeface="Noto Sans Symbols"/>
              <a:buChar char="▪"/>
              <a:defRPr sz="2700" b="0" i="0" u="none" strike="noStrike" cap="none">
                <a:solidFill>
                  <a:schemeClr val="lt1"/>
                </a:solidFill>
                <a:latin typeface="Calibri"/>
                <a:ea typeface="Calibri"/>
                <a:cs typeface="Calibri"/>
                <a:sym typeface="Calibri"/>
              </a:defRPr>
            </a:lvl1pPr>
            <a:lvl2pPr marL="914400" marR="0" lvl="1" indent="-365760" algn="l" rtl="0">
              <a:spcBef>
                <a:spcPts val="480"/>
              </a:spcBef>
              <a:spcAft>
                <a:spcPts val="0"/>
              </a:spcAft>
              <a:buClr>
                <a:srgbClr val="C5DBC3"/>
              </a:buClr>
              <a:buSzPts val="2160"/>
              <a:buFont typeface="Noto Sans Symbols"/>
              <a:buChar char="🢭"/>
              <a:defRPr sz="2400" b="0" i="0" u="none" strike="noStrike" cap="none">
                <a:solidFill>
                  <a:srgbClr val="C5DBC3"/>
                </a:solidFill>
                <a:latin typeface="Calibri"/>
                <a:ea typeface="Calibri"/>
                <a:cs typeface="Calibri"/>
                <a:sym typeface="Calibri"/>
              </a:defRPr>
            </a:lvl2pPr>
            <a:lvl3pPr marL="1371600" marR="0" lvl="2" indent="-355600" algn="l" rtl="0">
              <a:spcBef>
                <a:spcPts val="400"/>
              </a:spcBef>
              <a:spcAft>
                <a:spcPts val="0"/>
              </a:spcAft>
              <a:buClr>
                <a:srgbClr val="00BEE2"/>
              </a:buClr>
              <a:buSzPts val="2000"/>
              <a:buFont typeface="Noto Sans Symbols"/>
              <a:buChar char="■"/>
              <a:defRPr sz="2000" b="0" i="0" u="none" strike="noStrike" cap="none">
                <a:solidFill>
                  <a:srgbClr val="00BEE2"/>
                </a:solidFill>
                <a:latin typeface="Calibri"/>
                <a:ea typeface="Calibri"/>
                <a:cs typeface="Calibri"/>
                <a:sym typeface="Calibri"/>
              </a:defRPr>
            </a:lvl3pPr>
            <a:lvl4pPr marL="1828800" marR="0" lvl="3" indent="-342900" algn="l" rtl="0">
              <a:spcBef>
                <a:spcPts val="360"/>
              </a:spcBef>
              <a:spcAft>
                <a:spcPts val="0"/>
              </a:spcAft>
              <a:buClr>
                <a:srgbClr val="FFC000"/>
              </a:buClr>
              <a:buSzPts val="1800"/>
              <a:buFont typeface="Arial"/>
              <a:buChar char="•"/>
              <a:defRPr sz="1800" b="0" i="0" u="none" strike="noStrike" cap="none">
                <a:solidFill>
                  <a:srgbClr val="FFC117"/>
                </a:solidFill>
                <a:latin typeface="Calibri"/>
                <a:ea typeface="Calibri"/>
                <a:cs typeface="Calibri"/>
                <a:sym typeface="Calibri"/>
              </a:defRPr>
            </a:lvl4pPr>
            <a:lvl5pPr marL="2286000" marR="0" lvl="4" indent="-342900" algn="l" rtl="0">
              <a:spcBef>
                <a:spcPts val="360"/>
              </a:spcBef>
              <a:spcAft>
                <a:spcPts val="0"/>
              </a:spcAft>
              <a:buClr>
                <a:schemeClr val="lt1"/>
              </a:buClr>
              <a:buSzPts val="1800"/>
              <a:buFont typeface="Noto Sans Symbols"/>
              <a:buChar char="●"/>
              <a:defRPr sz="1800" b="0" i="0" u="none" strike="noStrike" cap="none">
                <a:solidFill>
                  <a:srgbClr val="E4DDD2"/>
                </a:solidFill>
                <a:latin typeface="Calibri"/>
                <a:ea typeface="Calibri"/>
                <a:cs typeface="Calibri"/>
                <a:sym typeface="Calibri"/>
              </a:defRPr>
            </a:lvl5pPr>
            <a:lvl6pPr marL="2743200" marR="0" lvl="5" indent="-331787" algn="l" rtl="0">
              <a:spcBef>
                <a:spcPts val="325"/>
              </a:spcBef>
              <a:spcAft>
                <a:spcPts val="0"/>
              </a:spcAft>
              <a:buClr>
                <a:schemeClr val="accent3"/>
              </a:buClr>
              <a:buSzPts val="1625"/>
              <a:buFont typeface="Noto Sans Symbols"/>
              <a:buChar char="●"/>
              <a:defRPr sz="1625" b="0" i="0" u="none" strike="noStrike" cap="none">
                <a:solidFill>
                  <a:schemeClr val="lt1"/>
                </a:solidFill>
                <a:latin typeface="Calibri"/>
                <a:ea typeface="Calibri"/>
                <a:cs typeface="Calibri"/>
                <a:sym typeface="Calibri"/>
              </a:defRPr>
            </a:lvl6pPr>
            <a:lvl7pPr marL="3200400" marR="0" lvl="6" indent="-315912" algn="l" rtl="0">
              <a:spcBef>
                <a:spcPts val="275"/>
              </a:spcBef>
              <a:spcAft>
                <a:spcPts val="0"/>
              </a:spcAft>
              <a:buClr>
                <a:schemeClr val="accent4"/>
              </a:buClr>
              <a:buSzPts val="1375"/>
              <a:buFont typeface="Noto Sans Symbols"/>
              <a:buChar char="●"/>
              <a:defRPr sz="1375" b="0" i="0" u="none" strike="noStrike" cap="none">
                <a:solidFill>
                  <a:schemeClr val="lt1"/>
                </a:solidFill>
                <a:latin typeface="Calibri"/>
                <a:ea typeface="Calibri"/>
                <a:cs typeface="Calibri"/>
                <a:sym typeface="Calibri"/>
              </a:defRPr>
            </a:lvl7pPr>
            <a:lvl8pPr marL="3657600" marR="0" lvl="7" indent="-315912" algn="l" rtl="0">
              <a:spcBef>
                <a:spcPts val="275"/>
              </a:spcBef>
              <a:spcAft>
                <a:spcPts val="0"/>
              </a:spcAft>
              <a:buClr>
                <a:schemeClr val="accent4"/>
              </a:buClr>
              <a:buSzPts val="1375"/>
              <a:buFont typeface="Noto Sans Symbols"/>
              <a:buChar char="●"/>
              <a:defRPr sz="1375" b="0" i="0" u="none" strike="noStrike" cap="none">
                <a:solidFill>
                  <a:schemeClr val="lt1"/>
                </a:solidFill>
                <a:latin typeface="Calibri"/>
                <a:ea typeface="Calibri"/>
                <a:cs typeface="Calibri"/>
                <a:sym typeface="Calibri"/>
              </a:defRPr>
            </a:lvl8pPr>
            <a:lvl9pPr marL="4114800" marR="0" lvl="8" indent="-315912" algn="l" rtl="0">
              <a:spcBef>
                <a:spcPts val="275"/>
              </a:spcBef>
              <a:spcAft>
                <a:spcPts val="0"/>
              </a:spcAft>
              <a:buClr>
                <a:schemeClr val="accent4"/>
              </a:buClr>
              <a:buSzPts val="1375"/>
              <a:buFont typeface="Noto Sans Symbols"/>
              <a:buChar char="●"/>
              <a:defRPr sz="1375" b="0" i="0" u="none" strike="noStrike" cap="none">
                <a:solidFill>
                  <a:schemeClr val="lt1"/>
                </a:solidFill>
                <a:latin typeface="Calibri"/>
                <a:ea typeface="Calibri"/>
                <a:cs typeface="Calibri"/>
                <a:sym typeface="Calibri"/>
              </a:defRPr>
            </a:lvl9pPr>
          </a:lstStyle>
          <a:p>
            <a:endParaRPr/>
          </a:p>
        </p:txBody>
      </p:sp>
      <p:pic>
        <p:nvPicPr>
          <p:cNvPr id="8" name="Google Shape;8;p57"/>
          <p:cNvPicPr preferRelativeResize="0"/>
          <p:nvPr/>
        </p:nvPicPr>
        <p:blipFill rotWithShape="1">
          <a:blip r:embed="rId15">
            <a:alphaModFix/>
          </a:blip>
          <a:srcRect/>
          <a:stretch/>
        </p:blipFill>
        <p:spPr>
          <a:xfrm>
            <a:off x="8334212" y="4860074"/>
            <a:ext cx="809788" cy="283426"/>
          </a:xfrm>
          <a:prstGeom prst="rect">
            <a:avLst/>
          </a:prstGeom>
          <a:noFill/>
          <a:ln>
            <a:noFill/>
          </a:ln>
        </p:spPr>
      </p:pic>
      <p:sp>
        <p:nvSpPr>
          <p:cNvPr id="9" name="Google Shape;9;p57"/>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lvl1pPr marR="0" lvl="0" algn="l" rtl="0">
              <a:spcBef>
                <a:spcPts val="0"/>
              </a:spcBef>
              <a:spcAft>
                <a:spcPts val="0"/>
              </a:spcAft>
              <a:buSzPts val="1400"/>
              <a:buNone/>
              <a:defRPr sz="3200" b="1" i="0" u="none" strike="noStrike" cap="none">
                <a:solidFill>
                  <a:srgbClr val="E4DDD2"/>
                </a:solidFill>
                <a:latin typeface="Calibri"/>
                <a:ea typeface="Calibri"/>
                <a:cs typeface="Calibri"/>
                <a:sym typeface="Calibri"/>
              </a:defRPr>
            </a:lvl1pPr>
            <a:lvl2pPr marR="0" lvl="1" algn="l" rtl="0">
              <a:spcBef>
                <a:spcPts val="0"/>
              </a:spcBef>
              <a:spcAft>
                <a:spcPts val="0"/>
              </a:spcAft>
              <a:buSzPts val="1400"/>
              <a:buNone/>
              <a:defRPr sz="3625" b="0" i="0" u="none" strike="noStrike" cap="none">
                <a:solidFill>
                  <a:srgbClr val="C1EEFF"/>
                </a:solidFill>
                <a:latin typeface="Arial"/>
                <a:ea typeface="Arial"/>
                <a:cs typeface="Arial"/>
                <a:sym typeface="Arial"/>
              </a:defRPr>
            </a:lvl2pPr>
            <a:lvl3pPr marR="0" lvl="2" algn="l" rtl="0">
              <a:spcBef>
                <a:spcPts val="0"/>
              </a:spcBef>
              <a:spcAft>
                <a:spcPts val="0"/>
              </a:spcAft>
              <a:buSzPts val="1400"/>
              <a:buNone/>
              <a:defRPr sz="3625" b="0" i="0" u="none" strike="noStrike" cap="none">
                <a:solidFill>
                  <a:srgbClr val="C1EEFF"/>
                </a:solidFill>
                <a:latin typeface="Arial"/>
                <a:ea typeface="Arial"/>
                <a:cs typeface="Arial"/>
                <a:sym typeface="Arial"/>
              </a:defRPr>
            </a:lvl3pPr>
            <a:lvl4pPr marR="0" lvl="3" algn="l" rtl="0">
              <a:spcBef>
                <a:spcPts val="0"/>
              </a:spcBef>
              <a:spcAft>
                <a:spcPts val="0"/>
              </a:spcAft>
              <a:buSzPts val="1400"/>
              <a:buNone/>
              <a:defRPr sz="3625" b="0" i="0" u="none" strike="noStrike" cap="none">
                <a:solidFill>
                  <a:srgbClr val="C1EEFF"/>
                </a:solidFill>
                <a:latin typeface="Arial"/>
                <a:ea typeface="Arial"/>
                <a:cs typeface="Arial"/>
                <a:sym typeface="Arial"/>
              </a:defRPr>
            </a:lvl4pPr>
            <a:lvl5pPr marR="0" lvl="4" algn="l" rtl="0">
              <a:spcBef>
                <a:spcPts val="0"/>
              </a:spcBef>
              <a:spcAft>
                <a:spcPts val="0"/>
              </a:spcAft>
              <a:buSzPts val="1400"/>
              <a:buNone/>
              <a:defRPr sz="3625" b="0" i="0" u="none" strike="noStrike" cap="none">
                <a:solidFill>
                  <a:srgbClr val="C1EEFF"/>
                </a:solidFill>
                <a:latin typeface="Arial"/>
                <a:ea typeface="Arial"/>
                <a:cs typeface="Arial"/>
                <a:sym typeface="Arial"/>
              </a:defRPr>
            </a:lvl5pPr>
            <a:lvl6pPr marR="0" lvl="5" algn="l" rtl="0">
              <a:spcBef>
                <a:spcPts val="0"/>
              </a:spcBef>
              <a:spcAft>
                <a:spcPts val="0"/>
              </a:spcAft>
              <a:buSzPts val="1400"/>
              <a:buNone/>
              <a:defRPr sz="3625" b="1" i="0" u="none" strike="noStrike" cap="none">
                <a:solidFill>
                  <a:srgbClr val="C1EEFF"/>
                </a:solidFill>
                <a:latin typeface="Corbel"/>
                <a:ea typeface="Corbel"/>
                <a:cs typeface="Corbel"/>
                <a:sym typeface="Corbel"/>
              </a:defRPr>
            </a:lvl6pPr>
            <a:lvl7pPr marR="0" lvl="6" algn="l" rtl="0">
              <a:spcBef>
                <a:spcPts val="0"/>
              </a:spcBef>
              <a:spcAft>
                <a:spcPts val="0"/>
              </a:spcAft>
              <a:buSzPts val="1400"/>
              <a:buNone/>
              <a:defRPr sz="3625" b="1" i="0" u="none" strike="noStrike" cap="none">
                <a:solidFill>
                  <a:srgbClr val="C1EEFF"/>
                </a:solidFill>
                <a:latin typeface="Corbel"/>
                <a:ea typeface="Corbel"/>
                <a:cs typeface="Corbel"/>
                <a:sym typeface="Corbel"/>
              </a:defRPr>
            </a:lvl7pPr>
            <a:lvl8pPr marR="0" lvl="7" algn="l" rtl="0">
              <a:spcBef>
                <a:spcPts val="0"/>
              </a:spcBef>
              <a:spcAft>
                <a:spcPts val="0"/>
              </a:spcAft>
              <a:buSzPts val="1400"/>
              <a:buNone/>
              <a:defRPr sz="3625" b="1" i="0" u="none" strike="noStrike" cap="none">
                <a:solidFill>
                  <a:srgbClr val="C1EEFF"/>
                </a:solidFill>
                <a:latin typeface="Corbel"/>
                <a:ea typeface="Corbel"/>
                <a:cs typeface="Corbel"/>
                <a:sym typeface="Corbel"/>
              </a:defRPr>
            </a:lvl8pPr>
            <a:lvl9pPr marR="0" lvl="8" algn="l" rtl="0">
              <a:spcBef>
                <a:spcPts val="0"/>
              </a:spcBef>
              <a:spcAft>
                <a:spcPts val="0"/>
              </a:spcAft>
              <a:buSzPts val="1400"/>
              <a:buNone/>
              <a:defRPr sz="3625" b="1" i="0" u="none" strike="noStrike" cap="none">
                <a:solidFill>
                  <a:srgbClr val="C1EEFF"/>
                </a:solidFill>
                <a:latin typeface="Corbel"/>
                <a:ea typeface="Corbel"/>
                <a:cs typeface="Corbel"/>
                <a:sym typeface="Corbel"/>
              </a:defRPr>
            </a:lvl9pPr>
          </a:lstStyle>
          <a:p>
            <a:endParaRPr/>
          </a:p>
        </p:txBody>
      </p:sp>
      <p:pic>
        <p:nvPicPr>
          <p:cNvPr id="10" name="Google Shape;10;p57"/>
          <p:cNvPicPr preferRelativeResize="0"/>
          <p:nvPr/>
        </p:nvPicPr>
        <p:blipFill rotWithShape="1">
          <a:blip r:embed="rId16">
            <a:alphaModFix/>
          </a:blip>
          <a:srcRect/>
          <a:stretch/>
        </p:blipFill>
        <p:spPr>
          <a:xfrm>
            <a:off x="76200" y="57150"/>
            <a:ext cx="609600" cy="609600"/>
          </a:xfrm>
          <a:prstGeom prst="rect">
            <a:avLst/>
          </a:prstGeom>
          <a:noFill/>
          <a:ln>
            <a:noFill/>
          </a:ln>
        </p:spPr>
      </p:pic>
      <p:sp>
        <p:nvSpPr>
          <p:cNvPr id="11" name="Google Shape;11;p57"/>
          <p:cNvSpPr/>
          <p:nvPr/>
        </p:nvSpPr>
        <p:spPr>
          <a:xfrm>
            <a:off x="1682417" y="4884476"/>
            <a:ext cx="5779167" cy="218917"/>
          </a:xfrm>
          <a:prstGeom prst="rect">
            <a:avLst/>
          </a:prstGeom>
          <a:noFill/>
          <a:ln>
            <a:noFill/>
          </a:ln>
        </p:spPr>
        <p:txBody>
          <a:bodyPr spcFirstLastPara="1" wrap="square" lIns="56675" tIns="22675" rIns="56675" bIns="22675" anchor="t" anchorCtr="0">
            <a:spAutoFit/>
          </a:bodyPr>
          <a:lstStyle/>
          <a:p>
            <a:pPr marL="0" marR="0" lvl="0" indent="0" algn="ctr" rtl="0">
              <a:spcBef>
                <a:spcPts val="0"/>
              </a:spcBef>
              <a:spcAft>
                <a:spcPts val="0"/>
              </a:spcAft>
              <a:buClr>
                <a:srgbClr val="FFC115"/>
              </a:buClr>
              <a:buSzPts val="1125"/>
              <a:buFont typeface="Calibri"/>
              <a:buNone/>
            </a:pPr>
            <a:r>
              <a:rPr lang="en-US" sz="1125" b="1" i="0" u="none" strike="noStrike" cap="none">
                <a:solidFill>
                  <a:srgbClr val="FFC115"/>
                </a:solidFill>
                <a:latin typeface="Calibri"/>
                <a:ea typeface="Calibri"/>
                <a:cs typeface="Calibri"/>
                <a:sym typeface="Calibri"/>
              </a:rPr>
              <a:t>01-CS61C Introduction </a:t>
            </a:r>
            <a:r>
              <a:rPr lang="en-US" sz="1125" b="1" i="0" u="none" strike="noStrike" cap="none">
                <a:solidFill>
                  <a:schemeClr val="lt1"/>
                </a:solidFill>
                <a:latin typeface="Calibri"/>
                <a:ea typeface="Calibri"/>
                <a:cs typeface="Calibri"/>
                <a:sym typeface="Calibri"/>
              </a:rPr>
              <a:t>(</a:t>
            </a:r>
            <a:fld id="{00000000-1234-1234-1234-123412341234}" type="slidenum">
              <a:rPr lang="en-US" sz="1125" b="1" i="0" u="none" strike="noStrike" cap="none">
                <a:solidFill>
                  <a:schemeClr val="lt1"/>
                </a:solidFill>
                <a:latin typeface="Calibri"/>
                <a:ea typeface="Calibri"/>
                <a:cs typeface="Calibri"/>
                <a:sym typeface="Calibri"/>
              </a:rPr>
              <a:t>‹#›</a:t>
            </a:fld>
            <a:r>
              <a:rPr lang="en-US" sz="1125" b="1" i="0" u="none" strike="noStrike" cap="none">
                <a:solidFill>
                  <a:schemeClr val="lt1"/>
                </a:solidFill>
                <a:latin typeface="Calibri"/>
                <a:ea typeface="Calibri"/>
                <a:cs typeface="Calibri"/>
                <a:sym typeface="Calibri"/>
              </a:rPr>
              <a:t>)</a:t>
            </a:r>
            <a:endParaRPr sz="1800" b="1" i="0" u="none" strike="noStrike" cap="none">
              <a:solidFill>
                <a:schemeClr val="accent1"/>
              </a:solidFill>
              <a:latin typeface="Calibri"/>
              <a:ea typeface="Calibri"/>
              <a:cs typeface="Calibri"/>
              <a:sym typeface="Calibri"/>
            </a:endParaRPr>
          </a:p>
        </p:txBody>
      </p:sp>
      <p:sp>
        <p:nvSpPr>
          <p:cNvPr id="12" name="Google Shape;12;p57"/>
          <p:cNvSpPr/>
          <p:nvPr/>
        </p:nvSpPr>
        <p:spPr>
          <a:xfrm>
            <a:off x="8153401" y="4676936"/>
            <a:ext cx="990601" cy="180445"/>
          </a:xfrm>
          <a:prstGeom prst="rect">
            <a:avLst/>
          </a:prstGeom>
          <a:noFill/>
          <a:ln>
            <a:noFill/>
          </a:ln>
        </p:spPr>
        <p:txBody>
          <a:bodyPr spcFirstLastPara="1" wrap="square" lIns="56675" tIns="22675" rIns="56675" bIns="22675" anchor="b" anchorCtr="0">
            <a:spAutoFit/>
          </a:bodyPr>
          <a:lstStyle/>
          <a:p>
            <a:pPr marL="0" marR="0" lvl="0" indent="0" algn="r" rtl="0">
              <a:spcBef>
                <a:spcPts val="0"/>
              </a:spcBef>
              <a:spcAft>
                <a:spcPts val="0"/>
              </a:spcAft>
              <a:buClr>
                <a:schemeClr val="lt1"/>
              </a:buClr>
              <a:buSzPts val="875"/>
              <a:buFont typeface="Calibri"/>
              <a:buNone/>
            </a:pPr>
            <a:r>
              <a:rPr lang="en-US" sz="875" b="0" i="0" u="none" strike="noStrike" cap="none">
                <a:solidFill>
                  <a:schemeClr val="lt1"/>
                </a:solidFill>
                <a:latin typeface="Calibri"/>
                <a:ea typeface="Calibri"/>
                <a:cs typeface="Calibri"/>
                <a:sym typeface="Calibri"/>
              </a:rPr>
              <a:t>Yan, Yokota</a:t>
            </a:r>
            <a:endParaRPr sz="875" b="0" i="0" u="none" strike="noStrike" cap="none">
              <a:solidFill>
                <a:schemeClr val="lt1"/>
              </a:solidFill>
              <a:latin typeface="Calibri"/>
              <a:ea typeface="Calibri"/>
              <a:cs typeface="Calibri"/>
              <a:sym typeface="Calibri"/>
            </a:endParaRPr>
          </a:p>
        </p:txBody>
      </p:sp>
      <p:pic>
        <p:nvPicPr>
          <p:cNvPr id="13" name="Google Shape;13;p57"/>
          <p:cNvPicPr preferRelativeResize="0"/>
          <p:nvPr/>
        </p:nvPicPr>
        <p:blipFill rotWithShape="1">
          <a:blip r:embed="rId17">
            <a:alphaModFix/>
          </a:blip>
          <a:srcRect/>
          <a:stretch/>
        </p:blipFill>
        <p:spPr>
          <a:xfrm>
            <a:off x="81882" y="4772179"/>
            <a:ext cx="948506" cy="292100"/>
          </a:xfrm>
          <a:prstGeom prst="rect">
            <a:avLst/>
          </a:prstGeom>
          <a:noFill/>
          <a:ln>
            <a:noFill/>
          </a:ln>
        </p:spPr>
      </p:pic>
      <p:cxnSp>
        <p:nvCxnSpPr>
          <p:cNvPr id="14" name="Google Shape;14;p57"/>
          <p:cNvCxnSpPr/>
          <p:nvPr/>
        </p:nvCxnSpPr>
        <p:spPr>
          <a:xfrm>
            <a:off x="836882" y="666458"/>
            <a:ext cx="7849919" cy="292"/>
          </a:xfrm>
          <a:prstGeom prst="straightConnector1">
            <a:avLst/>
          </a:prstGeom>
          <a:noFill/>
          <a:ln w="19050" cap="flat" cmpd="sng">
            <a:solidFill>
              <a:schemeClr val="lt2"/>
            </a:solidFill>
            <a:prstDash val="solid"/>
            <a:round/>
            <a:headEnd type="none" w="sm" len="sm"/>
            <a:tailEnd type="none" w="sm" len="sm"/>
          </a:ln>
        </p:spPr>
      </p:cxnSp>
      <p:pic>
        <p:nvPicPr>
          <p:cNvPr id="15" name="Google Shape;15;p57"/>
          <p:cNvPicPr preferRelativeResize="0"/>
          <p:nvPr/>
        </p:nvPicPr>
        <p:blipFill rotWithShape="1">
          <a:blip r:embed="rId15">
            <a:alphaModFix/>
          </a:blip>
          <a:srcRect/>
          <a:stretch/>
        </p:blipFill>
        <p:spPr>
          <a:xfrm>
            <a:off x="8334212" y="4860074"/>
            <a:ext cx="809788" cy="283426"/>
          </a:xfrm>
          <a:prstGeom prst="rect">
            <a:avLst/>
          </a:prstGeom>
          <a:noFill/>
          <a:ln>
            <a:noFill/>
          </a:ln>
        </p:spPr>
      </p:pic>
      <p:pic>
        <p:nvPicPr>
          <p:cNvPr id="16" name="Google Shape;16;p57"/>
          <p:cNvPicPr preferRelativeResize="0"/>
          <p:nvPr/>
        </p:nvPicPr>
        <p:blipFill rotWithShape="1">
          <a:blip r:embed="rId16">
            <a:alphaModFix/>
          </a:blip>
          <a:srcRect/>
          <a:stretch/>
        </p:blipFill>
        <p:spPr>
          <a:xfrm>
            <a:off x="76200" y="57150"/>
            <a:ext cx="609600" cy="609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27.jp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30.jpg"/><Relationship Id="rId4" Type="http://schemas.openxmlformats.org/officeDocument/2006/relationships/image" Target="../media/image29.gif"/></Relationships>
</file>

<file path=ppt/slides/_rels/slide2.xml.rels><?xml version="1.0" encoding="UTF-8" standalone="yes"?>
<Relationships xmlns="http://schemas.openxmlformats.org/package/2006/relationships"><Relationship Id="rId3" Type="http://schemas.openxmlformats.org/officeDocument/2006/relationships/hyperlink" Target="https://cs61c.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jpg"/></Relationships>
</file>

<file path=ppt/slides/_rels/slide2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43.png"/></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4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hyperlink" Target="https://www.exploratorium.edu/exhibits/cloud-chamber"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48.jp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8.xml"/><Relationship Id="rId1" Type="http://schemas.openxmlformats.org/officeDocument/2006/relationships/slideLayout" Target="../slideLayouts/slideLayout5.xml"/><Relationship Id="rId4" Type="http://schemas.openxmlformats.org/officeDocument/2006/relationships/image" Target="../media/image53.png"/></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hyperlink" Target="https://cs61c.org/"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cs61c.org/"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hyperlink" Target="https://cs61c.org/sp24/policies/"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hyperlink" Target="https://eecs.berkeley.edu/resources/faculty-staff/academic-personnel/grading-guidelines-undergrad/" TargetMode="External"/><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cs61c.org/sp24/policies/" TargetMode="External"/><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56.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
          <p:cNvSpPr txBox="1">
            <a:spLocks noGrp="1"/>
          </p:cNvSpPr>
          <p:nvPr>
            <p:ph type="title"/>
          </p:nvPr>
        </p:nvSpPr>
        <p:spPr>
          <a:xfrm>
            <a:off x="262393" y="2571750"/>
            <a:ext cx="8630976" cy="571500"/>
          </a:xfrm>
          <a:prstGeom prst="rect">
            <a:avLst/>
          </a:prstGeom>
          <a:noFill/>
          <a:ln>
            <a:noFill/>
          </a:ln>
        </p:spPr>
        <p:txBody>
          <a:bodyPr spcFirstLastPara="1" wrap="square" lIns="130600" tIns="65300" rIns="130600" bIns="65300" anchor="t" anchorCtr="0">
            <a:noAutofit/>
          </a:bodyPr>
          <a:lstStyle/>
          <a:p>
            <a:pPr marL="0" lvl="0" indent="0" algn="ctr" rtl="0">
              <a:spcBef>
                <a:spcPts val="0"/>
              </a:spcBef>
              <a:spcAft>
                <a:spcPts val="0"/>
              </a:spcAft>
              <a:buClr>
                <a:srgbClr val="FFC117"/>
              </a:buClr>
              <a:buSzPts val="3200"/>
              <a:buFont typeface="Arial"/>
              <a:buNone/>
            </a:pPr>
            <a:r>
              <a:rPr lang="en-US" b="0"/>
              <a:t>Welcome, everyone!! Course Introduction</a:t>
            </a:r>
            <a:endParaRPr b="0"/>
          </a:p>
        </p:txBody>
      </p:sp>
      <p:grpSp>
        <p:nvGrpSpPr>
          <p:cNvPr id="90" name="Google Shape;90;p1"/>
          <p:cNvGrpSpPr/>
          <p:nvPr/>
        </p:nvGrpSpPr>
        <p:grpSpPr>
          <a:xfrm>
            <a:off x="127221" y="3186380"/>
            <a:ext cx="8830089" cy="1689309"/>
            <a:chOff x="127221" y="3186380"/>
            <a:chExt cx="8830089" cy="1689309"/>
          </a:xfrm>
        </p:grpSpPr>
        <p:pic>
          <p:nvPicPr>
            <p:cNvPr id="91" name="Google Shape;91;p1"/>
            <p:cNvPicPr preferRelativeResize="0"/>
            <p:nvPr/>
          </p:nvPicPr>
          <p:blipFill rotWithShape="1">
            <a:blip r:embed="rId3">
              <a:alphaModFix/>
            </a:blip>
            <a:srcRect/>
            <a:stretch/>
          </p:blipFill>
          <p:spPr>
            <a:xfrm>
              <a:off x="6547283" y="3242039"/>
              <a:ext cx="2410027" cy="1447292"/>
            </a:xfrm>
            <a:prstGeom prst="rect">
              <a:avLst/>
            </a:prstGeom>
            <a:noFill/>
            <a:ln>
              <a:noFill/>
            </a:ln>
          </p:spPr>
        </p:pic>
        <p:sp>
          <p:nvSpPr>
            <p:cNvPr id="92" name="Google Shape;92;p1"/>
            <p:cNvSpPr txBox="1"/>
            <p:nvPr/>
          </p:nvSpPr>
          <p:spPr>
            <a:xfrm>
              <a:off x="127221" y="3186380"/>
              <a:ext cx="6332597" cy="1689309"/>
            </a:xfrm>
            <a:prstGeom prst="rect">
              <a:avLst/>
            </a:prstGeom>
            <a:noFill/>
            <a:ln>
              <a:noFill/>
            </a:ln>
          </p:spPr>
          <p:txBody>
            <a:bodyPr spcFirstLastPara="1" wrap="square" lIns="91425" tIns="45700" rIns="91425" bIns="45700" anchor="t" anchorCtr="0">
              <a:spAutoFit/>
            </a:bodyPr>
            <a:lstStyle/>
            <a:p>
              <a:pPr marL="7938" marR="0" lvl="0" indent="0" algn="l" rtl="0">
                <a:lnSpc>
                  <a:spcPct val="90000"/>
                </a:lnSpc>
                <a:spcBef>
                  <a:spcPts val="0"/>
                </a:spcBef>
                <a:spcAft>
                  <a:spcPts val="0"/>
                </a:spcAft>
                <a:buClr>
                  <a:schemeClr val="lt1"/>
                </a:buClr>
                <a:buSzPts val="2000"/>
                <a:buFont typeface="Calibri"/>
                <a:buNone/>
              </a:pPr>
              <a:r>
                <a:rPr lang="en-US" sz="2000" b="0" i="0" u="none" strike="noStrike" cap="none">
                  <a:solidFill>
                    <a:schemeClr val="lt1"/>
                  </a:solidFill>
                  <a:latin typeface="Calibri"/>
                  <a:ea typeface="Calibri"/>
                  <a:cs typeface="Calibri"/>
                  <a:sym typeface="Calibri"/>
                </a:rPr>
                <a:t>A Janet Jackson Song Could Crash Windows XP Laptops!</a:t>
              </a:r>
              <a:endParaRPr sz="22875" b="0" i="0" u="none" strike="noStrike" cap="none">
                <a:solidFill>
                  <a:schemeClr val="accent1"/>
                </a:solidFill>
                <a:latin typeface="Calibri"/>
                <a:ea typeface="Calibri"/>
                <a:cs typeface="Calibri"/>
                <a:sym typeface="Calibri"/>
              </a:endParaRPr>
            </a:p>
            <a:p>
              <a:pPr marL="7938" marR="0" lvl="0" indent="0" algn="r" rtl="0">
                <a:lnSpc>
                  <a:spcPct val="90000"/>
                </a:lnSpc>
                <a:spcBef>
                  <a:spcPts val="0"/>
                </a:spcBef>
                <a:spcAft>
                  <a:spcPts val="0"/>
                </a:spcAft>
                <a:buClr>
                  <a:schemeClr val="lt1"/>
                </a:buClr>
                <a:buSzPts val="1400"/>
                <a:buFont typeface="Calibri"/>
                <a:buNone/>
              </a:pPr>
              <a:r>
                <a:rPr lang="en-US" sz="1400" b="0" i="0" u="none" strike="noStrike" cap="none">
                  <a:solidFill>
                    <a:schemeClr val="lt1"/>
                  </a:solidFill>
                  <a:latin typeface="Calibri"/>
                  <a:ea typeface="Calibri"/>
                  <a:cs typeface="Calibri"/>
                  <a:sym typeface="Calibri"/>
                </a:rPr>
                <a:t>…a sound frequency in Janet Jackson's song "Rhythm Nation" could crash a model 5400rpm laptop hard drive used in certain Windows XP notebooks… "Playing the music video on one laptop caused a laptop sitting nearby to crash, even though that other laptop wasn't playing the video!" Microsoft determined the song had a frequency that matched the laptop hard drive's natural resonant frequency, which caused its moving disks to over-vibrate and induce a crash..</a:t>
              </a:r>
              <a:endParaRPr sz="22875" b="0" i="0" u="none" strike="noStrike" cap="none">
                <a:solidFill>
                  <a:schemeClr val="accent1"/>
                </a:solidFill>
                <a:latin typeface="Calibri"/>
                <a:ea typeface="Calibri"/>
                <a:cs typeface="Calibri"/>
                <a:sym typeface="Calibri"/>
              </a:endParaRPr>
            </a:p>
            <a:p>
              <a:pPr marL="7938" marR="0" lvl="0" indent="0" algn="r" rtl="0">
                <a:lnSpc>
                  <a:spcPct val="90000"/>
                </a:lnSpc>
                <a:spcBef>
                  <a:spcPts val="0"/>
                </a:spcBef>
                <a:spcAft>
                  <a:spcPts val="0"/>
                </a:spcAft>
                <a:buClr>
                  <a:srgbClr val="7F7F7F"/>
                </a:buClr>
                <a:buSzPts val="1100"/>
                <a:buFont typeface="Calibri"/>
                <a:buNone/>
              </a:pPr>
              <a:r>
                <a:rPr lang="en-US" sz="1100" b="1" i="0" u="none" strike="noStrike" cap="none">
                  <a:solidFill>
                    <a:srgbClr val="7F7F7F"/>
                  </a:solidFill>
                  <a:latin typeface="Calibri"/>
                  <a:ea typeface="Calibri"/>
                  <a:cs typeface="Calibri"/>
                  <a:sym typeface="Calibri"/>
                </a:rPr>
                <a:t>www.pcmag.com/news/a-janet-jackson-song-could-crash-windows-xp-laptops</a:t>
              </a:r>
              <a:endParaRPr sz="22875" b="0" i="0" u="none" strike="noStrike" cap="none">
                <a:solidFill>
                  <a:schemeClr val="accent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2"/>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dirty="0"/>
              <a:t>Old-school Machine Structures</a:t>
            </a:r>
            <a:endParaRPr dirty="0"/>
          </a:p>
        </p:txBody>
      </p:sp>
      <p:grpSp>
        <p:nvGrpSpPr>
          <p:cNvPr id="161" name="Google Shape;161;p12"/>
          <p:cNvGrpSpPr/>
          <p:nvPr/>
        </p:nvGrpSpPr>
        <p:grpSpPr>
          <a:xfrm>
            <a:off x="617220" y="918850"/>
            <a:ext cx="7970520" cy="3688418"/>
            <a:chOff x="30999" y="1431458"/>
            <a:chExt cx="9042679" cy="3068237"/>
          </a:xfrm>
        </p:grpSpPr>
        <p:sp>
          <p:nvSpPr>
            <p:cNvPr id="162" name="Google Shape;162;p12"/>
            <p:cNvSpPr txBox="1"/>
            <p:nvPr/>
          </p:nvSpPr>
          <p:spPr>
            <a:xfrm>
              <a:off x="6781899" y="3090879"/>
              <a:ext cx="1659207" cy="46084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000" b="1" i="0" u="none" strike="noStrike" cap="none">
                  <a:solidFill>
                    <a:schemeClr val="accent3"/>
                  </a:solidFill>
                  <a:latin typeface="Calibri"/>
                  <a:ea typeface="Calibri"/>
                  <a:cs typeface="Calibri"/>
                  <a:sym typeface="Calibri"/>
                </a:rPr>
                <a:t>CS61C</a:t>
              </a:r>
              <a:endParaRPr/>
            </a:p>
          </p:txBody>
        </p:sp>
        <p:sp>
          <p:nvSpPr>
            <p:cNvPr id="163" name="Google Shape;163;p12" descr="5%"/>
            <p:cNvSpPr/>
            <p:nvPr/>
          </p:nvSpPr>
          <p:spPr>
            <a:xfrm>
              <a:off x="30999" y="1999217"/>
              <a:ext cx="9042679" cy="1745796"/>
            </a:xfrm>
            <a:prstGeom prst="ellipse">
              <a:avLst/>
            </a:prstGeom>
            <a:noFill/>
            <a:ln w="28575"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sp>
          <p:nvSpPr>
            <p:cNvPr id="164" name="Google Shape;164;p12"/>
            <p:cNvSpPr/>
            <p:nvPr/>
          </p:nvSpPr>
          <p:spPr>
            <a:xfrm>
              <a:off x="4842700" y="2827014"/>
              <a:ext cx="1396499" cy="258960"/>
            </a:xfrm>
            <a:prstGeom prst="rect">
              <a:avLst/>
            </a:prstGeom>
            <a:noFill/>
            <a:ln>
              <a:noFill/>
            </a:ln>
          </p:spPr>
          <p:txBody>
            <a:bodyPr spcFirstLastPara="1" wrap="square" lIns="47625" tIns="19050" rIns="47625" bIns="19050" anchor="t" anchorCtr="0">
              <a:spAutoFit/>
            </a:bodyPr>
            <a:lstStyle/>
            <a:p>
              <a:pPr marL="0" marR="0" lvl="0" indent="0" algn="ctr" rtl="0">
                <a:lnSpc>
                  <a:spcPct val="102000"/>
                </a:lnSpc>
                <a:spcBef>
                  <a:spcPts val="0"/>
                </a:spcBef>
                <a:spcAft>
                  <a:spcPts val="0"/>
                </a:spcAft>
                <a:buNone/>
              </a:pPr>
              <a:r>
                <a:rPr lang="en-US" sz="1800" b="0" i="0" u="none" strike="noStrike" cap="none">
                  <a:solidFill>
                    <a:srgbClr val="FFFFFF"/>
                  </a:solidFill>
                  <a:latin typeface="Calibri"/>
                  <a:ea typeface="Calibri"/>
                  <a:cs typeface="Calibri"/>
                  <a:sym typeface="Calibri"/>
                </a:rPr>
                <a:t>I/O system</a:t>
              </a:r>
              <a:endParaRPr/>
            </a:p>
          </p:txBody>
        </p:sp>
        <p:sp>
          <p:nvSpPr>
            <p:cNvPr id="165" name="Google Shape;165;p12"/>
            <p:cNvSpPr/>
            <p:nvPr/>
          </p:nvSpPr>
          <p:spPr>
            <a:xfrm>
              <a:off x="3031399" y="3957861"/>
              <a:ext cx="27653" cy="228141"/>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sp>
          <p:nvSpPr>
            <p:cNvPr id="166" name="Google Shape;166;p12"/>
            <p:cNvSpPr/>
            <p:nvPr/>
          </p:nvSpPr>
          <p:spPr>
            <a:xfrm>
              <a:off x="2436849" y="2827014"/>
              <a:ext cx="1355019" cy="258960"/>
            </a:xfrm>
            <a:prstGeom prst="rect">
              <a:avLst/>
            </a:prstGeom>
            <a:noFill/>
            <a:ln>
              <a:noFill/>
            </a:ln>
          </p:spPr>
          <p:txBody>
            <a:bodyPr spcFirstLastPara="1" wrap="square" lIns="47625" tIns="19050" rIns="47625" bIns="19050" anchor="t" anchorCtr="0">
              <a:spAutoFit/>
            </a:bodyPr>
            <a:lstStyle/>
            <a:p>
              <a:pPr marL="0" marR="0" lvl="0" indent="0" algn="ctr" rtl="0">
                <a:lnSpc>
                  <a:spcPct val="102000"/>
                </a:lnSpc>
                <a:spcBef>
                  <a:spcPts val="0"/>
                </a:spcBef>
                <a:spcAft>
                  <a:spcPts val="0"/>
                </a:spcAft>
                <a:buNone/>
              </a:pPr>
              <a:r>
                <a:rPr lang="en-US" sz="1800" b="0" i="0" u="none" strike="noStrike" cap="none">
                  <a:solidFill>
                    <a:srgbClr val="FFFFFF"/>
                  </a:solidFill>
                  <a:latin typeface="Calibri"/>
                  <a:ea typeface="Calibri"/>
                  <a:cs typeface="Calibri"/>
                  <a:sym typeface="Calibri"/>
                </a:rPr>
                <a:t>Processor</a:t>
              </a:r>
              <a:endParaRPr/>
            </a:p>
          </p:txBody>
        </p:sp>
        <p:sp>
          <p:nvSpPr>
            <p:cNvPr id="167" name="Google Shape;167;p12"/>
            <p:cNvSpPr/>
            <p:nvPr/>
          </p:nvSpPr>
          <p:spPr>
            <a:xfrm>
              <a:off x="2353889" y="2795119"/>
              <a:ext cx="4148018" cy="311101"/>
            </a:xfrm>
            <a:prstGeom prst="rect">
              <a:avLst/>
            </a:prstGeom>
            <a:no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cxnSp>
          <p:nvCxnSpPr>
            <p:cNvPr id="168" name="Google Shape;168;p12"/>
            <p:cNvCxnSpPr/>
            <p:nvPr/>
          </p:nvCxnSpPr>
          <p:spPr>
            <a:xfrm>
              <a:off x="4842700" y="2800304"/>
              <a:ext cx="0" cy="303324"/>
            </a:xfrm>
            <a:prstGeom prst="straightConnector1">
              <a:avLst/>
            </a:prstGeom>
            <a:noFill/>
            <a:ln w="28575" cap="flat" cmpd="sng">
              <a:solidFill>
                <a:srgbClr val="FFFFFF"/>
              </a:solidFill>
              <a:prstDash val="solid"/>
              <a:round/>
              <a:headEnd type="none" w="med" len="med"/>
              <a:tailEnd type="none" w="med" len="med"/>
            </a:ln>
          </p:spPr>
        </p:cxnSp>
        <p:sp>
          <p:nvSpPr>
            <p:cNvPr id="169" name="Google Shape;169;p12"/>
            <p:cNvSpPr/>
            <p:nvPr/>
          </p:nvSpPr>
          <p:spPr>
            <a:xfrm>
              <a:off x="2846477" y="2126071"/>
              <a:ext cx="1216752" cy="221143"/>
            </a:xfrm>
            <a:prstGeom prst="rect">
              <a:avLst/>
            </a:prstGeom>
            <a:noFill/>
            <a:ln>
              <a:noFill/>
            </a:ln>
          </p:spPr>
          <p:txBody>
            <a:bodyPr spcFirstLastPara="1" wrap="square" lIns="47625" tIns="19050" rIns="47625" bIns="19050" anchor="t" anchorCtr="0">
              <a:spAutoFit/>
            </a:bodyPr>
            <a:lstStyle/>
            <a:p>
              <a:pPr marL="0" marR="0" lvl="0" indent="0" algn="ctr" rtl="0">
                <a:lnSpc>
                  <a:spcPct val="102000"/>
                </a:lnSpc>
                <a:spcBef>
                  <a:spcPts val="0"/>
                </a:spcBef>
                <a:spcAft>
                  <a:spcPts val="0"/>
                </a:spcAft>
                <a:buNone/>
              </a:pPr>
              <a:r>
                <a:rPr lang="en-US" sz="1500" b="0" i="0" u="none" strike="noStrike" cap="none">
                  <a:solidFill>
                    <a:srgbClr val="FFFFFF"/>
                  </a:solidFill>
                  <a:latin typeface="Calibri"/>
                  <a:ea typeface="Calibri"/>
                  <a:cs typeface="Calibri"/>
                  <a:sym typeface="Calibri"/>
                </a:rPr>
                <a:t>Compiler</a:t>
              </a:r>
              <a:endParaRPr/>
            </a:p>
          </p:txBody>
        </p:sp>
        <p:sp>
          <p:nvSpPr>
            <p:cNvPr id="170" name="Google Shape;170;p12"/>
            <p:cNvSpPr/>
            <p:nvPr/>
          </p:nvSpPr>
          <p:spPr>
            <a:xfrm>
              <a:off x="2851651" y="2364762"/>
              <a:ext cx="1410326" cy="269621"/>
            </a:xfrm>
            <a:prstGeom prst="rect">
              <a:avLst/>
            </a:prstGeom>
            <a:no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sp>
          <p:nvSpPr>
            <p:cNvPr id="171" name="Google Shape;171;p12"/>
            <p:cNvSpPr/>
            <p:nvPr/>
          </p:nvSpPr>
          <p:spPr>
            <a:xfrm>
              <a:off x="4510857" y="1804781"/>
              <a:ext cx="1313539" cy="258960"/>
            </a:xfrm>
            <a:prstGeom prst="rect">
              <a:avLst/>
            </a:prstGeom>
            <a:noFill/>
            <a:ln>
              <a:noFill/>
            </a:ln>
          </p:spPr>
          <p:txBody>
            <a:bodyPr spcFirstLastPara="1" wrap="square" lIns="47625" tIns="19050" rIns="47625" bIns="19050" anchor="t" anchorCtr="0">
              <a:spAutoFit/>
            </a:bodyPr>
            <a:lstStyle/>
            <a:p>
              <a:pPr marL="0" marR="0" lvl="0" indent="0" algn="l" rtl="0">
                <a:lnSpc>
                  <a:spcPct val="102000"/>
                </a:lnSpc>
                <a:spcBef>
                  <a:spcPts val="0"/>
                </a:spcBef>
                <a:spcAft>
                  <a:spcPts val="0"/>
                </a:spcAft>
                <a:buNone/>
              </a:pPr>
              <a:r>
                <a:rPr lang="en-US" sz="1800" b="0" i="0" u="none" strike="noStrike" cap="none">
                  <a:solidFill>
                    <a:srgbClr val="FFFFFF"/>
                  </a:solidFill>
                  <a:latin typeface="Calibri"/>
                  <a:ea typeface="Calibri"/>
                  <a:cs typeface="Calibri"/>
                  <a:sym typeface="Calibri"/>
                </a:rPr>
                <a:t>Operating</a:t>
              </a:r>
              <a:endParaRPr/>
            </a:p>
          </p:txBody>
        </p:sp>
        <p:sp>
          <p:nvSpPr>
            <p:cNvPr id="172" name="Google Shape;172;p12"/>
            <p:cNvSpPr/>
            <p:nvPr/>
          </p:nvSpPr>
          <p:spPr>
            <a:xfrm>
              <a:off x="4524684" y="2002860"/>
              <a:ext cx="1382673" cy="493971"/>
            </a:xfrm>
            <a:prstGeom prst="rect">
              <a:avLst/>
            </a:prstGeom>
            <a:noFill/>
            <a:ln>
              <a:noFill/>
            </a:ln>
          </p:spPr>
          <p:txBody>
            <a:bodyPr spcFirstLastPara="1" wrap="square" lIns="47625" tIns="19050" rIns="47625" bIns="19050" anchor="t" anchorCtr="0">
              <a:spAutoFit/>
            </a:bodyPr>
            <a:lstStyle/>
            <a:p>
              <a:pPr marL="0" marR="0" lvl="0" indent="0" algn="l" rtl="0">
                <a:lnSpc>
                  <a:spcPct val="102000"/>
                </a:lnSpc>
                <a:spcBef>
                  <a:spcPts val="0"/>
                </a:spcBef>
                <a:spcAft>
                  <a:spcPts val="0"/>
                </a:spcAft>
                <a:buNone/>
              </a:pPr>
              <a:r>
                <a:rPr lang="en-US" sz="1800" b="0" i="0" u="none" strike="noStrike" cap="none">
                  <a:solidFill>
                    <a:srgbClr val="FFFFFF"/>
                  </a:solidFill>
                  <a:latin typeface="Calibri"/>
                  <a:ea typeface="Calibri"/>
                  <a:cs typeface="Calibri"/>
                  <a:sym typeface="Calibri"/>
                </a:rPr>
                <a:t>System</a:t>
              </a:r>
              <a:endParaRPr/>
            </a:p>
            <a:p>
              <a:pPr marL="0" marR="0" lvl="0" indent="0" algn="l" rtl="0">
                <a:lnSpc>
                  <a:spcPct val="102000"/>
                </a:lnSpc>
                <a:spcBef>
                  <a:spcPts val="0"/>
                </a:spcBef>
                <a:spcAft>
                  <a:spcPts val="0"/>
                </a:spcAft>
                <a:buNone/>
              </a:pPr>
              <a:r>
                <a:rPr lang="en-US" sz="1800" b="0" i="0" u="none" strike="noStrike" cap="none">
                  <a:solidFill>
                    <a:srgbClr val="FFFFFF"/>
                  </a:solidFill>
                  <a:latin typeface="Calibri"/>
                  <a:ea typeface="Calibri"/>
                  <a:cs typeface="Calibri"/>
                  <a:sym typeface="Calibri"/>
                </a:rPr>
                <a:t>(Mac OSX)</a:t>
              </a:r>
              <a:endParaRPr/>
            </a:p>
          </p:txBody>
        </p:sp>
        <p:cxnSp>
          <p:nvCxnSpPr>
            <p:cNvPr id="173" name="Google Shape;173;p12"/>
            <p:cNvCxnSpPr/>
            <p:nvPr/>
          </p:nvCxnSpPr>
          <p:spPr>
            <a:xfrm rot="10800000">
              <a:off x="3681255" y="1804780"/>
              <a:ext cx="0" cy="290361"/>
            </a:xfrm>
            <a:prstGeom prst="straightConnector1">
              <a:avLst/>
            </a:prstGeom>
            <a:noFill/>
            <a:ln w="28575" cap="flat" cmpd="sng">
              <a:solidFill>
                <a:srgbClr val="FFFFFF"/>
              </a:solidFill>
              <a:prstDash val="solid"/>
              <a:round/>
              <a:headEnd type="none" w="med" len="med"/>
              <a:tailEnd type="none" w="med" len="med"/>
            </a:ln>
          </p:spPr>
        </p:cxnSp>
        <p:cxnSp>
          <p:nvCxnSpPr>
            <p:cNvPr id="174" name="Google Shape;174;p12"/>
            <p:cNvCxnSpPr/>
            <p:nvPr/>
          </p:nvCxnSpPr>
          <p:spPr>
            <a:xfrm>
              <a:off x="3688168" y="1804780"/>
              <a:ext cx="2398937" cy="0"/>
            </a:xfrm>
            <a:prstGeom prst="straightConnector1">
              <a:avLst/>
            </a:prstGeom>
            <a:noFill/>
            <a:ln w="28575" cap="flat" cmpd="sng">
              <a:solidFill>
                <a:srgbClr val="FFFFFF"/>
              </a:solidFill>
              <a:prstDash val="solid"/>
              <a:round/>
              <a:headEnd type="none" w="med" len="med"/>
              <a:tailEnd type="none" w="med" len="med"/>
            </a:ln>
          </p:spPr>
        </p:cxnSp>
        <p:cxnSp>
          <p:nvCxnSpPr>
            <p:cNvPr id="175" name="Google Shape;175;p12"/>
            <p:cNvCxnSpPr/>
            <p:nvPr/>
          </p:nvCxnSpPr>
          <p:spPr>
            <a:xfrm>
              <a:off x="6087105" y="1804780"/>
              <a:ext cx="0" cy="860714"/>
            </a:xfrm>
            <a:prstGeom prst="straightConnector1">
              <a:avLst/>
            </a:prstGeom>
            <a:noFill/>
            <a:ln w="28575" cap="flat" cmpd="sng">
              <a:solidFill>
                <a:srgbClr val="FFFFFF"/>
              </a:solidFill>
              <a:prstDash val="solid"/>
              <a:round/>
              <a:headEnd type="none" w="med" len="med"/>
              <a:tailEnd type="none" w="med" len="med"/>
            </a:ln>
          </p:spPr>
        </p:cxnSp>
        <p:sp>
          <p:nvSpPr>
            <p:cNvPr id="176" name="Google Shape;176;p12"/>
            <p:cNvSpPr/>
            <p:nvPr/>
          </p:nvSpPr>
          <p:spPr>
            <a:xfrm>
              <a:off x="2552700" y="1463618"/>
              <a:ext cx="3340831" cy="258960"/>
            </a:xfrm>
            <a:prstGeom prst="rect">
              <a:avLst/>
            </a:prstGeom>
            <a:noFill/>
            <a:ln>
              <a:noFill/>
            </a:ln>
          </p:spPr>
          <p:txBody>
            <a:bodyPr spcFirstLastPara="1" wrap="square" lIns="47625" tIns="19050" rIns="47625" bIns="19050" anchor="t" anchorCtr="0">
              <a:spAutoFit/>
            </a:bodyPr>
            <a:lstStyle/>
            <a:p>
              <a:pPr marL="0" marR="0" lvl="0" indent="0" algn="ctr" rtl="0">
                <a:lnSpc>
                  <a:spcPct val="102000"/>
                </a:lnSpc>
                <a:spcBef>
                  <a:spcPts val="0"/>
                </a:spcBef>
                <a:spcAft>
                  <a:spcPts val="0"/>
                </a:spcAft>
                <a:buNone/>
              </a:pPr>
              <a:r>
                <a:rPr lang="en-US" sz="1800" b="0" i="0" u="none" strike="noStrike" cap="none">
                  <a:solidFill>
                    <a:srgbClr val="FFFFFF"/>
                  </a:solidFill>
                  <a:latin typeface="Calibri"/>
                  <a:ea typeface="Calibri"/>
                  <a:cs typeface="Calibri"/>
                  <a:sym typeface="Calibri"/>
                </a:rPr>
                <a:t>Application (ex: browser)</a:t>
              </a:r>
              <a:endParaRPr/>
            </a:p>
          </p:txBody>
        </p:sp>
        <p:cxnSp>
          <p:nvCxnSpPr>
            <p:cNvPr id="177" name="Google Shape;177;p12"/>
            <p:cNvCxnSpPr/>
            <p:nvPr/>
          </p:nvCxnSpPr>
          <p:spPr>
            <a:xfrm rot="10800000">
              <a:off x="2519810" y="1431458"/>
              <a:ext cx="0" cy="1182186"/>
            </a:xfrm>
            <a:prstGeom prst="straightConnector1">
              <a:avLst/>
            </a:prstGeom>
            <a:noFill/>
            <a:ln w="28575" cap="flat" cmpd="sng">
              <a:solidFill>
                <a:srgbClr val="FFFFFF"/>
              </a:solidFill>
              <a:prstDash val="solid"/>
              <a:round/>
              <a:headEnd type="none" w="med" len="med"/>
              <a:tailEnd type="none" w="med" len="med"/>
            </a:ln>
          </p:spPr>
        </p:cxnSp>
        <p:cxnSp>
          <p:nvCxnSpPr>
            <p:cNvPr id="178" name="Google Shape;178;p12"/>
            <p:cNvCxnSpPr/>
            <p:nvPr/>
          </p:nvCxnSpPr>
          <p:spPr>
            <a:xfrm>
              <a:off x="5921184" y="1436643"/>
              <a:ext cx="0" cy="362952"/>
            </a:xfrm>
            <a:prstGeom prst="straightConnector1">
              <a:avLst/>
            </a:prstGeom>
            <a:noFill/>
            <a:ln w="28575" cap="flat" cmpd="sng">
              <a:solidFill>
                <a:srgbClr val="FFFFFF"/>
              </a:solidFill>
              <a:prstDash val="solid"/>
              <a:round/>
              <a:headEnd type="none" w="med" len="med"/>
              <a:tailEnd type="none" w="med" len="med"/>
            </a:ln>
          </p:spPr>
        </p:cxnSp>
        <p:sp>
          <p:nvSpPr>
            <p:cNvPr id="179" name="Google Shape;179;p12"/>
            <p:cNvSpPr/>
            <p:nvPr/>
          </p:nvSpPr>
          <p:spPr>
            <a:xfrm>
              <a:off x="3345957" y="3502408"/>
              <a:ext cx="1797473" cy="258960"/>
            </a:xfrm>
            <a:prstGeom prst="rect">
              <a:avLst/>
            </a:prstGeom>
            <a:noFill/>
            <a:ln>
              <a:noFill/>
            </a:ln>
          </p:spPr>
          <p:txBody>
            <a:bodyPr spcFirstLastPara="1" wrap="square" lIns="47625" tIns="19050" rIns="47625" bIns="19050" anchor="t" anchorCtr="0">
              <a:spAutoFit/>
            </a:bodyPr>
            <a:lstStyle/>
            <a:p>
              <a:pPr marL="0" marR="0" lvl="0" indent="0" algn="ctr" rtl="0">
                <a:lnSpc>
                  <a:spcPct val="102000"/>
                </a:lnSpc>
                <a:spcBef>
                  <a:spcPts val="0"/>
                </a:spcBef>
                <a:spcAft>
                  <a:spcPts val="0"/>
                </a:spcAft>
                <a:buNone/>
              </a:pPr>
              <a:r>
                <a:rPr lang="en-US" sz="1800" b="0" i="0" u="none" strike="noStrike" cap="none">
                  <a:solidFill>
                    <a:schemeClr val="lt1"/>
                  </a:solidFill>
                  <a:latin typeface="Calibri"/>
                  <a:ea typeface="Calibri"/>
                  <a:cs typeface="Calibri"/>
                  <a:sym typeface="Calibri"/>
                </a:rPr>
                <a:t>Digital Design</a:t>
              </a:r>
              <a:endParaRPr/>
            </a:p>
          </p:txBody>
        </p:sp>
        <p:sp>
          <p:nvSpPr>
            <p:cNvPr id="180" name="Google Shape;180;p12"/>
            <p:cNvSpPr/>
            <p:nvPr/>
          </p:nvSpPr>
          <p:spPr>
            <a:xfrm>
              <a:off x="2841281" y="3473062"/>
              <a:ext cx="2889786" cy="279991"/>
            </a:xfrm>
            <a:prstGeom prst="rect">
              <a:avLst/>
            </a:prstGeom>
            <a:no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sp>
          <p:nvSpPr>
            <p:cNvPr id="181" name="Google Shape;181;p12"/>
            <p:cNvSpPr/>
            <p:nvPr/>
          </p:nvSpPr>
          <p:spPr>
            <a:xfrm>
              <a:off x="3332130" y="3753067"/>
              <a:ext cx="1825127" cy="258960"/>
            </a:xfrm>
            <a:prstGeom prst="rect">
              <a:avLst/>
            </a:prstGeom>
            <a:noFill/>
            <a:ln>
              <a:noFill/>
            </a:ln>
          </p:spPr>
          <p:txBody>
            <a:bodyPr spcFirstLastPara="1" wrap="square" lIns="47625" tIns="19050" rIns="47625" bIns="19050" anchor="t" anchorCtr="0">
              <a:spAutoFit/>
            </a:bodyPr>
            <a:lstStyle/>
            <a:p>
              <a:pPr marL="0" marR="0" lvl="0" indent="0" algn="ctr" rtl="0">
                <a:lnSpc>
                  <a:spcPct val="102000"/>
                </a:lnSpc>
                <a:spcBef>
                  <a:spcPts val="0"/>
                </a:spcBef>
                <a:spcAft>
                  <a:spcPts val="0"/>
                </a:spcAft>
                <a:buNone/>
              </a:pPr>
              <a:r>
                <a:rPr lang="en-US" sz="1800" b="0" i="0" u="none" strike="noStrike" cap="none">
                  <a:solidFill>
                    <a:srgbClr val="FFFFFF"/>
                  </a:solidFill>
                  <a:latin typeface="Calibri"/>
                  <a:ea typeface="Calibri"/>
                  <a:cs typeface="Calibri"/>
                  <a:sym typeface="Calibri"/>
                </a:rPr>
                <a:t>Circuit Design</a:t>
              </a:r>
              <a:endParaRPr/>
            </a:p>
          </p:txBody>
        </p:sp>
        <p:sp>
          <p:nvSpPr>
            <p:cNvPr id="182" name="Google Shape;182;p12"/>
            <p:cNvSpPr/>
            <p:nvPr/>
          </p:nvSpPr>
          <p:spPr>
            <a:xfrm>
              <a:off x="3027942" y="3758238"/>
              <a:ext cx="2447331" cy="248881"/>
            </a:xfrm>
            <a:prstGeom prst="rect">
              <a:avLst/>
            </a:prstGeom>
            <a:no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sp>
          <p:nvSpPr>
            <p:cNvPr id="184" name="Google Shape;184;p12"/>
            <p:cNvSpPr/>
            <p:nvPr/>
          </p:nvSpPr>
          <p:spPr>
            <a:xfrm>
              <a:off x="6999358" y="2503371"/>
              <a:ext cx="1880436" cy="359877"/>
            </a:xfrm>
            <a:prstGeom prst="rect">
              <a:avLst/>
            </a:prstGeom>
            <a:noFill/>
            <a:ln>
              <a:noFill/>
            </a:ln>
          </p:spPr>
          <p:txBody>
            <a:bodyPr spcFirstLastPara="1" wrap="square" lIns="47625" tIns="19050" rIns="47625" bIns="19050" anchor="t" anchorCtr="0">
              <a:spAutoFit/>
            </a:bodyPr>
            <a:lstStyle/>
            <a:p>
              <a:pPr marL="0" marR="0" lvl="0" indent="0" algn="l" rtl="0">
                <a:lnSpc>
                  <a:spcPct val="85000"/>
                </a:lnSpc>
                <a:spcBef>
                  <a:spcPts val="0"/>
                </a:spcBef>
                <a:spcAft>
                  <a:spcPts val="0"/>
                </a:spcAft>
                <a:buNone/>
              </a:pPr>
              <a:r>
                <a:rPr lang="en-US" sz="1500" b="0" i="0" u="none" strike="noStrike" cap="none" dirty="0">
                  <a:solidFill>
                    <a:schemeClr val="lt1"/>
                  </a:solidFill>
                  <a:latin typeface="Calibri"/>
                  <a:ea typeface="Calibri"/>
                  <a:cs typeface="Calibri"/>
                  <a:sym typeface="Calibri"/>
                </a:rPr>
                <a:t>Instruction Set</a:t>
              </a:r>
              <a:endParaRPr dirty="0"/>
            </a:p>
            <a:p>
              <a:pPr marL="0" marR="0" lvl="0" indent="0" algn="l" rtl="0">
                <a:lnSpc>
                  <a:spcPct val="85000"/>
                </a:lnSpc>
                <a:spcBef>
                  <a:spcPts val="0"/>
                </a:spcBef>
                <a:spcAft>
                  <a:spcPts val="0"/>
                </a:spcAft>
                <a:buNone/>
              </a:pPr>
              <a:r>
                <a:rPr lang="en-US" sz="1500" b="0" i="0" u="none" strike="noStrike" cap="none" dirty="0">
                  <a:solidFill>
                    <a:schemeClr val="lt1"/>
                  </a:solidFill>
                  <a:latin typeface="Calibri"/>
                  <a:ea typeface="Calibri"/>
                  <a:cs typeface="Calibri"/>
                  <a:sym typeface="Calibri"/>
                </a:rPr>
                <a:t> Architecture</a:t>
              </a:r>
              <a:endParaRPr dirty="0"/>
            </a:p>
          </p:txBody>
        </p:sp>
        <p:cxnSp>
          <p:nvCxnSpPr>
            <p:cNvPr id="185" name="Google Shape;185;p12"/>
            <p:cNvCxnSpPr/>
            <p:nvPr/>
          </p:nvCxnSpPr>
          <p:spPr>
            <a:xfrm>
              <a:off x="2526723" y="1431458"/>
              <a:ext cx="3394461" cy="0"/>
            </a:xfrm>
            <a:prstGeom prst="straightConnector1">
              <a:avLst/>
            </a:prstGeom>
            <a:noFill/>
            <a:ln w="28575" cap="flat" cmpd="sng">
              <a:solidFill>
                <a:srgbClr val="FFFFFF"/>
              </a:solidFill>
              <a:prstDash val="solid"/>
              <a:round/>
              <a:headEnd type="none" w="med" len="med"/>
              <a:tailEnd type="none" w="med" len="med"/>
            </a:ln>
          </p:spPr>
        </p:cxnSp>
        <p:sp>
          <p:nvSpPr>
            <p:cNvPr id="186" name="Google Shape;186;p12"/>
            <p:cNvSpPr/>
            <p:nvPr/>
          </p:nvSpPr>
          <p:spPr>
            <a:xfrm>
              <a:off x="3002018" y="3146233"/>
              <a:ext cx="2533748" cy="286430"/>
            </a:xfrm>
            <a:prstGeom prst="rect">
              <a:avLst/>
            </a:prstGeom>
            <a:noFill/>
            <a:ln>
              <a:noFill/>
            </a:ln>
          </p:spPr>
          <p:txBody>
            <a:bodyPr spcFirstLastPara="1" wrap="square" lIns="67850" tIns="33325" rIns="67850" bIns="33325" anchor="t" anchorCtr="0">
              <a:spAutoFit/>
            </a:bodyPr>
            <a:lstStyle/>
            <a:p>
              <a:pPr marL="0" marR="0" lvl="0" indent="0" algn="ctr" rtl="0">
                <a:spcBef>
                  <a:spcPts val="0"/>
                </a:spcBef>
                <a:spcAft>
                  <a:spcPts val="0"/>
                </a:spcAft>
                <a:buNone/>
              </a:pPr>
              <a:r>
                <a:rPr lang="en-US" sz="1800" b="0" i="0" u="none" strike="noStrike" cap="none">
                  <a:solidFill>
                    <a:schemeClr val="lt1"/>
                  </a:solidFill>
                  <a:latin typeface="Calibri"/>
                  <a:ea typeface="Calibri"/>
                  <a:cs typeface="Calibri"/>
                  <a:sym typeface="Calibri"/>
                </a:rPr>
                <a:t>Datapath &amp; Control </a:t>
              </a:r>
              <a:endParaRPr/>
            </a:p>
          </p:txBody>
        </p:sp>
        <p:sp>
          <p:nvSpPr>
            <p:cNvPr id="187" name="Google Shape;187;p12"/>
            <p:cNvSpPr/>
            <p:nvPr/>
          </p:nvSpPr>
          <p:spPr>
            <a:xfrm>
              <a:off x="2692644" y="3108813"/>
              <a:ext cx="3138667" cy="362952"/>
            </a:xfrm>
            <a:prstGeom prst="rect">
              <a:avLst/>
            </a:prstGeom>
            <a:no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sp>
          <p:nvSpPr>
            <p:cNvPr id="188" name="Google Shape;188;p12"/>
            <p:cNvSpPr/>
            <p:nvPr/>
          </p:nvSpPr>
          <p:spPr>
            <a:xfrm>
              <a:off x="3515333" y="3988709"/>
              <a:ext cx="1410327" cy="248027"/>
            </a:xfrm>
            <a:prstGeom prst="rect">
              <a:avLst/>
            </a:prstGeom>
            <a:noFill/>
            <a:ln>
              <a:noFill/>
            </a:ln>
          </p:spPr>
          <p:txBody>
            <a:bodyPr spcFirstLastPara="1" wrap="square" lIns="67850" tIns="33325" rIns="67850" bIns="33325" anchor="t" anchorCtr="0">
              <a:spAutoFit/>
            </a:bodyPr>
            <a:lstStyle/>
            <a:p>
              <a:pPr marL="0" marR="0" lvl="0" indent="0" algn="ctr" rtl="0">
                <a:spcBef>
                  <a:spcPts val="0"/>
                </a:spcBef>
                <a:spcAft>
                  <a:spcPts val="0"/>
                </a:spcAft>
                <a:buNone/>
              </a:pPr>
              <a:r>
                <a:rPr lang="en-US" sz="1500" b="0" i="0" u="none" strike="noStrike" cap="none">
                  <a:solidFill>
                    <a:srgbClr val="FFFFFF"/>
                  </a:solidFill>
                  <a:latin typeface="Calibri"/>
                  <a:ea typeface="Calibri"/>
                  <a:cs typeface="Calibri"/>
                  <a:sym typeface="Calibri"/>
                </a:rPr>
                <a:t>Transistors</a:t>
              </a:r>
              <a:endParaRPr/>
            </a:p>
          </p:txBody>
        </p:sp>
        <p:sp>
          <p:nvSpPr>
            <p:cNvPr id="189" name="Google Shape;189;p12"/>
            <p:cNvSpPr/>
            <p:nvPr/>
          </p:nvSpPr>
          <p:spPr>
            <a:xfrm>
              <a:off x="3117816" y="4012304"/>
              <a:ext cx="2226103" cy="243696"/>
            </a:xfrm>
            <a:prstGeom prst="rect">
              <a:avLst/>
            </a:prstGeom>
            <a:no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cxnSp>
          <p:nvCxnSpPr>
            <p:cNvPr id="190" name="Google Shape;190;p12"/>
            <p:cNvCxnSpPr/>
            <p:nvPr/>
          </p:nvCxnSpPr>
          <p:spPr>
            <a:xfrm>
              <a:off x="3764215" y="2800304"/>
              <a:ext cx="0" cy="311101"/>
            </a:xfrm>
            <a:prstGeom prst="straightConnector1">
              <a:avLst/>
            </a:prstGeom>
            <a:noFill/>
            <a:ln w="28575" cap="flat" cmpd="sng">
              <a:solidFill>
                <a:srgbClr val="FFFFFF"/>
              </a:solidFill>
              <a:prstDash val="solid"/>
              <a:round/>
              <a:headEnd type="none" w="med" len="med"/>
              <a:tailEnd type="none" w="med" len="med"/>
            </a:ln>
          </p:spPr>
        </p:cxnSp>
        <p:sp>
          <p:nvSpPr>
            <p:cNvPr id="191" name="Google Shape;191;p12"/>
            <p:cNvSpPr/>
            <p:nvPr/>
          </p:nvSpPr>
          <p:spPr>
            <a:xfrm>
              <a:off x="3750388" y="2827014"/>
              <a:ext cx="1092310" cy="258960"/>
            </a:xfrm>
            <a:prstGeom prst="rect">
              <a:avLst/>
            </a:prstGeom>
            <a:noFill/>
            <a:ln>
              <a:noFill/>
            </a:ln>
          </p:spPr>
          <p:txBody>
            <a:bodyPr spcFirstLastPara="1" wrap="square" lIns="47625" tIns="19050" rIns="47625" bIns="19050" anchor="t" anchorCtr="0">
              <a:spAutoFit/>
            </a:bodyPr>
            <a:lstStyle/>
            <a:p>
              <a:pPr marL="0" marR="0" lvl="0" indent="0" algn="ctr" rtl="0">
                <a:lnSpc>
                  <a:spcPct val="102000"/>
                </a:lnSpc>
                <a:spcBef>
                  <a:spcPts val="0"/>
                </a:spcBef>
                <a:spcAft>
                  <a:spcPts val="0"/>
                </a:spcAft>
                <a:buNone/>
              </a:pPr>
              <a:r>
                <a:rPr lang="en-US" sz="1800" b="0" i="0" u="none" strike="noStrike" cap="none">
                  <a:solidFill>
                    <a:srgbClr val="FFFFFF"/>
                  </a:solidFill>
                  <a:latin typeface="Calibri"/>
                  <a:ea typeface="Calibri"/>
                  <a:cs typeface="Calibri"/>
                  <a:sym typeface="Calibri"/>
                </a:rPr>
                <a:t>Memory</a:t>
              </a:r>
              <a:endParaRPr/>
            </a:p>
          </p:txBody>
        </p:sp>
        <p:sp>
          <p:nvSpPr>
            <p:cNvPr id="192" name="Google Shape;192;p12"/>
            <p:cNvSpPr txBox="1"/>
            <p:nvPr/>
          </p:nvSpPr>
          <p:spPr>
            <a:xfrm>
              <a:off x="872677" y="2787359"/>
              <a:ext cx="1460449" cy="3456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100" b="1" i="0" u="none" strike="noStrike" cap="none">
                  <a:solidFill>
                    <a:schemeClr val="accent4"/>
                  </a:solidFill>
                  <a:latin typeface="Calibri"/>
                  <a:ea typeface="Calibri"/>
                  <a:cs typeface="Calibri"/>
                  <a:sym typeface="Calibri"/>
                </a:rPr>
                <a:t>Hardware</a:t>
              </a:r>
              <a:endParaRPr/>
            </a:p>
          </p:txBody>
        </p:sp>
        <p:sp>
          <p:nvSpPr>
            <p:cNvPr id="193" name="Google Shape;193;p12"/>
            <p:cNvSpPr txBox="1"/>
            <p:nvPr/>
          </p:nvSpPr>
          <p:spPr>
            <a:xfrm>
              <a:off x="872677" y="2291151"/>
              <a:ext cx="1460449" cy="3456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100" b="1" i="0" u="none" strike="noStrike" cap="none">
                  <a:solidFill>
                    <a:schemeClr val="accent4"/>
                  </a:solidFill>
                  <a:latin typeface="Calibri"/>
                  <a:ea typeface="Calibri"/>
                  <a:cs typeface="Calibri"/>
                  <a:sym typeface="Calibri"/>
                </a:rPr>
                <a:t>Software</a:t>
              </a:r>
              <a:endParaRPr/>
            </a:p>
          </p:txBody>
        </p:sp>
        <p:sp>
          <p:nvSpPr>
            <p:cNvPr id="194" name="Google Shape;194;p12"/>
            <p:cNvSpPr/>
            <p:nvPr/>
          </p:nvSpPr>
          <p:spPr>
            <a:xfrm>
              <a:off x="2865478" y="2095141"/>
              <a:ext cx="1244405" cy="269621"/>
            </a:xfrm>
            <a:prstGeom prst="rect">
              <a:avLst/>
            </a:prstGeom>
            <a:no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sp>
          <p:nvSpPr>
            <p:cNvPr id="195" name="Google Shape;195;p12"/>
            <p:cNvSpPr/>
            <p:nvPr/>
          </p:nvSpPr>
          <p:spPr>
            <a:xfrm>
              <a:off x="2843952" y="2380129"/>
              <a:ext cx="1493287" cy="221143"/>
            </a:xfrm>
            <a:prstGeom prst="rect">
              <a:avLst/>
            </a:prstGeom>
            <a:noFill/>
            <a:ln>
              <a:noFill/>
            </a:ln>
          </p:spPr>
          <p:txBody>
            <a:bodyPr spcFirstLastPara="1" wrap="square" lIns="47625" tIns="19050" rIns="47625" bIns="19050" anchor="t" anchorCtr="0">
              <a:spAutoFit/>
            </a:bodyPr>
            <a:lstStyle/>
            <a:p>
              <a:pPr marL="0" marR="0" lvl="0" indent="0" algn="ctr" rtl="0">
                <a:lnSpc>
                  <a:spcPct val="102000"/>
                </a:lnSpc>
                <a:spcBef>
                  <a:spcPts val="0"/>
                </a:spcBef>
                <a:spcAft>
                  <a:spcPts val="0"/>
                </a:spcAft>
                <a:buNone/>
              </a:pPr>
              <a:r>
                <a:rPr lang="en-US" sz="1500" b="0" i="0" u="none" strike="noStrike" cap="none">
                  <a:solidFill>
                    <a:srgbClr val="FFFFFF"/>
                  </a:solidFill>
                  <a:latin typeface="Calibri"/>
                  <a:ea typeface="Calibri"/>
                  <a:cs typeface="Calibri"/>
                  <a:sym typeface="Calibri"/>
                </a:rPr>
                <a:t>Assembler</a:t>
              </a:r>
              <a:endParaRPr/>
            </a:p>
          </p:txBody>
        </p:sp>
        <p:sp>
          <p:nvSpPr>
            <p:cNvPr id="196" name="Google Shape;196;p12"/>
            <p:cNvSpPr/>
            <p:nvPr/>
          </p:nvSpPr>
          <p:spPr>
            <a:xfrm>
              <a:off x="3254494" y="4255999"/>
              <a:ext cx="1902763" cy="243696"/>
            </a:xfrm>
            <a:prstGeom prst="rect">
              <a:avLst/>
            </a:prstGeom>
            <a:no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sp>
          <p:nvSpPr>
            <p:cNvPr id="197" name="Google Shape;197;p12"/>
            <p:cNvSpPr/>
            <p:nvPr/>
          </p:nvSpPr>
          <p:spPr>
            <a:xfrm>
              <a:off x="3574098" y="4249571"/>
              <a:ext cx="1410327" cy="248027"/>
            </a:xfrm>
            <a:prstGeom prst="rect">
              <a:avLst/>
            </a:prstGeom>
            <a:noFill/>
            <a:ln>
              <a:noFill/>
            </a:ln>
          </p:spPr>
          <p:txBody>
            <a:bodyPr spcFirstLastPara="1" wrap="square" lIns="67850" tIns="33325" rIns="67850" bIns="33325" anchor="t" anchorCtr="0">
              <a:spAutoFit/>
            </a:bodyPr>
            <a:lstStyle/>
            <a:p>
              <a:pPr marL="0" marR="0" lvl="0" indent="0" algn="ctr" rtl="0">
                <a:spcBef>
                  <a:spcPts val="0"/>
                </a:spcBef>
                <a:spcAft>
                  <a:spcPts val="0"/>
                </a:spcAft>
                <a:buNone/>
              </a:pPr>
              <a:r>
                <a:rPr lang="en-US" sz="1500" b="0" i="0" u="none" strike="noStrike" cap="none">
                  <a:solidFill>
                    <a:srgbClr val="FFFFFF"/>
                  </a:solidFill>
                  <a:latin typeface="Calibri"/>
                  <a:ea typeface="Calibri"/>
                  <a:cs typeface="Calibri"/>
                  <a:sym typeface="Calibri"/>
                </a:rPr>
                <a:t>Fabrication</a:t>
              </a:r>
              <a:endParaRPr/>
            </a:p>
          </p:txBody>
        </p:sp>
        <p:sp>
          <p:nvSpPr>
            <p:cNvPr id="183" name="Google Shape;183;p12" descr="50%"/>
            <p:cNvSpPr/>
            <p:nvPr/>
          </p:nvSpPr>
          <p:spPr>
            <a:xfrm>
              <a:off x="777642" y="2601272"/>
              <a:ext cx="6173633" cy="2100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b="0" i="0" u="none" strike="noStrike" cap="none">
                <a:solidFill>
                  <a:srgbClr val="9ACD4C"/>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5"/>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New-school Machine Structures</a:t>
            </a:r>
            <a:endParaRPr/>
          </a:p>
        </p:txBody>
      </p:sp>
      <p:sp>
        <p:nvSpPr>
          <p:cNvPr id="204" name="Google Shape;204;p15"/>
          <p:cNvSpPr txBox="1"/>
          <p:nvPr/>
        </p:nvSpPr>
        <p:spPr>
          <a:xfrm>
            <a:off x="481774" y="1065832"/>
            <a:ext cx="2647835" cy="3750008"/>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rgbClr val="FFFFFF"/>
              </a:buClr>
              <a:buSzPts val="1500"/>
              <a:buFont typeface="Arial"/>
              <a:buNone/>
            </a:pPr>
            <a:r>
              <a:rPr lang="en-US" sz="1500">
                <a:solidFill>
                  <a:srgbClr val="FFFFFF"/>
                </a:solidFill>
                <a:latin typeface="Calibri"/>
                <a:ea typeface="Calibri"/>
                <a:cs typeface="Calibri"/>
                <a:sym typeface="Calibri"/>
              </a:rPr>
              <a:t>Parallel Requests</a:t>
            </a:r>
            <a:endParaRPr/>
          </a:p>
          <a:p>
            <a:pPr marL="0" marR="0" lvl="0" indent="0" algn="l" rtl="0">
              <a:lnSpc>
                <a:spcPct val="90000"/>
              </a:lnSpc>
              <a:spcBef>
                <a:spcPts val="240"/>
              </a:spcBef>
              <a:spcAft>
                <a:spcPts val="0"/>
              </a:spcAft>
              <a:buClr>
                <a:srgbClr val="FFFFFF"/>
              </a:buClr>
              <a:buSzPts val="1200"/>
              <a:buFont typeface="Arial"/>
              <a:buNone/>
            </a:pPr>
            <a:r>
              <a:rPr lang="en-US" sz="1200">
                <a:solidFill>
                  <a:srgbClr val="FFFFFF"/>
                </a:solidFill>
                <a:latin typeface="Calibri"/>
                <a:ea typeface="Calibri"/>
                <a:cs typeface="Calibri"/>
                <a:sym typeface="Calibri"/>
              </a:rPr>
              <a:t>Assigned to computer</a:t>
            </a:r>
            <a:endParaRPr/>
          </a:p>
          <a:p>
            <a:pPr marL="742950" marR="0" lvl="1" indent="-285750" algn="l" rtl="0">
              <a:lnSpc>
                <a:spcPct val="90000"/>
              </a:lnSpc>
              <a:spcBef>
                <a:spcPts val="240"/>
              </a:spcBef>
              <a:spcAft>
                <a:spcPts val="0"/>
              </a:spcAft>
              <a:buClr>
                <a:srgbClr val="FFFFFF"/>
              </a:buClr>
              <a:buSzPts val="1200"/>
              <a:buFont typeface="Arial"/>
              <a:buNone/>
            </a:pPr>
            <a:r>
              <a:rPr lang="en-US" sz="1200" b="0" i="0" u="none" strike="noStrike" cap="none">
                <a:solidFill>
                  <a:srgbClr val="FFFFFF"/>
                </a:solidFill>
                <a:latin typeface="Calibri"/>
                <a:ea typeface="Calibri"/>
                <a:cs typeface="Calibri"/>
                <a:sym typeface="Calibri"/>
              </a:rPr>
              <a:t>e.g., Search “Cats”</a:t>
            </a:r>
            <a:endParaRPr sz="1500" b="0" i="0" u="none" strike="noStrike" cap="none">
              <a:solidFill>
                <a:srgbClr val="FFFFFF"/>
              </a:solidFill>
              <a:latin typeface="Calibri"/>
              <a:ea typeface="Calibri"/>
              <a:cs typeface="Calibri"/>
              <a:sym typeface="Calibri"/>
            </a:endParaRPr>
          </a:p>
          <a:p>
            <a:pPr marL="0" marR="0" lvl="0" indent="0" algn="l" rtl="0">
              <a:lnSpc>
                <a:spcPct val="90000"/>
              </a:lnSpc>
              <a:spcBef>
                <a:spcPts val="1368"/>
              </a:spcBef>
              <a:spcAft>
                <a:spcPts val="0"/>
              </a:spcAft>
              <a:buClr>
                <a:srgbClr val="FFFFFF"/>
              </a:buClr>
              <a:buSzPts val="1500"/>
              <a:buFont typeface="Arial"/>
              <a:buNone/>
            </a:pPr>
            <a:r>
              <a:rPr lang="en-US" sz="1500">
                <a:solidFill>
                  <a:srgbClr val="FFFFFF"/>
                </a:solidFill>
                <a:latin typeface="Calibri"/>
                <a:ea typeface="Calibri"/>
                <a:cs typeface="Calibri"/>
                <a:sym typeface="Calibri"/>
              </a:rPr>
              <a:t>Parallel Threads</a:t>
            </a:r>
            <a:endParaRPr/>
          </a:p>
          <a:p>
            <a:pPr marL="0" marR="0" lvl="0" indent="0" algn="l" rtl="0">
              <a:lnSpc>
                <a:spcPct val="90000"/>
              </a:lnSpc>
              <a:spcBef>
                <a:spcPts val="240"/>
              </a:spcBef>
              <a:spcAft>
                <a:spcPts val="0"/>
              </a:spcAft>
              <a:buClr>
                <a:srgbClr val="FFFFFF"/>
              </a:buClr>
              <a:buSzPts val="1200"/>
              <a:buFont typeface="Arial"/>
              <a:buNone/>
            </a:pPr>
            <a:r>
              <a:rPr lang="en-US" sz="1200">
                <a:solidFill>
                  <a:srgbClr val="FFFFFF"/>
                </a:solidFill>
                <a:latin typeface="Calibri"/>
                <a:ea typeface="Calibri"/>
                <a:cs typeface="Calibri"/>
                <a:sym typeface="Calibri"/>
              </a:rPr>
              <a:t>Assigned to core e.g., Lookup, Ads</a:t>
            </a:r>
            <a:endParaRPr/>
          </a:p>
          <a:p>
            <a:pPr marL="0" marR="0" lvl="0" indent="0" algn="l" rtl="0">
              <a:lnSpc>
                <a:spcPct val="90000"/>
              </a:lnSpc>
              <a:spcBef>
                <a:spcPts val="1368"/>
              </a:spcBef>
              <a:spcAft>
                <a:spcPts val="0"/>
              </a:spcAft>
              <a:buClr>
                <a:srgbClr val="FFFFFF"/>
              </a:buClr>
              <a:buSzPts val="1500"/>
              <a:buFont typeface="Arial"/>
              <a:buNone/>
            </a:pPr>
            <a:r>
              <a:rPr lang="en-US" sz="1500">
                <a:solidFill>
                  <a:srgbClr val="FFFFFF"/>
                </a:solidFill>
                <a:latin typeface="Calibri"/>
                <a:ea typeface="Calibri"/>
                <a:cs typeface="Calibri"/>
                <a:sym typeface="Calibri"/>
              </a:rPr>
              <a:t>Parallel Instructions</a:t>
            </a:r>
            <a:endParaRPr/>
          </a:p>
          <a:p>
            <a:pPr marL="742950" marR="0" lvl="1" indent="-285750" algn="l" rtl="0">
              <a:lnSpc>
                <a:spcPct val="90000"/>
              </a:lnSpc>
              <a:spcBef>
                <a:spcPts val="240"/>
              </a:spcBef>
              <a:spcAft>
                <a:spcPts val="0"/>
              </a:spcAft>
              <a:buClr>
                <a:srgbClr val="FFFFFF"/>
              </a:buClr>
              <a:buSzPts val="1200"/>
              <a:buFont typeface="Arial"/>
              <a:buNone/>
            </a:pPr>
            <a:r>
              <a:rPr lang="en-US" sz="1200" b="0" i="0" u="none" strike="noStrike" cap="none">
                <a:solidFill>
                  <a:srgbClr val="FFFFFF"/>
                </a:solidFill>
                <a:latin typeface="Calibri"/>
                <a:ea typeface="Calibri"/>
                <a:cs typeface="Calibri"/>
                <a:sym typeface="Calibri"/>
              </a:rPr>
              <a:t>&gt;1 instruction @ one time</a:t>
            </a:r>
            <a:endParaRPr/>
          </a:p>
          <a:p>
            <a:pPr marL="742950" marR="0" lvl="1" indent="-285750" algn="l" rtl="0">
              <a:lnSpc>
                <a:spcPct val="90000"/>
              </a:lnSpc>
              <a:spcBef>
                <a:spcPts val="240"/>
              </a:spcBef>
              <a:spcAft>
                <a:spcPts val="0"/>
              </a:spcAft>
              <a:buClr>
                <a:srgbClr val="FFFFFF"/>
              </a:buClr>
              <a:buSzPts val="1200"/>
              <a:buFont typeface="Arial"/>
              <a:buNone/>
            </a:pPr>
            <a:r>
              <a:rPr lang="en-US" sz="1200" b="0" i="0" u="none" strike="noStrike" cap="none">
                <a:solidFill>
                  <a:srgbClr val="FFFFFF"/>
                </a:solidFill>
                <a:latin typeface="Calibri"/>
                <a:ea typeface="Calibri"/>
                <a:cs typeface="Calibri"/>
                <a:sym typeface="Calibri"/>
              </a:rPr>
              <a:t>e.g., 5 pipelined instructions</a:t>
            </a:r>
            <a:endParaRPr/>
          </a:p>
          <a:p>
            <a:pPr marL="0" marR="0" lvl="0" indent="0" algn="l" rtl="0">
              <a:lnSpc>
                <a:spcPct val="90000"/>
              </a:lnSpc>
              <a:spcBef>
                <a:spcPts val="1368"/>
              </a:spcBef>
              <a:spcAft>
                <a:spcPts val="0"/>
              </a:spcAft>
              <a:buClr>
                <a:srgbClr val="FFFFFF"/>
              </a:buClr>
              <a:buSzPts val="1500"/>
              <a:buFont typeface="Arial"/>
              <a:buNone/>
            </a:pPr>
            <a:r>
              <a:rPr lang="en-US" sz="1500">
                <a:solidFill>
                  <a:srgbClr val="FFFFFF"/>
                </a:solidFill>
                <a:latin typeface="Calibri"/>
                <a:ea typeface="Calibri"/>
                <a:cs typeface="Calibri"/>
                <a:sym typeface="Calibri"/>
              </a:rPr>
              <a:t>Parallel Data</a:t>
            </a:r>
            <a:br>
              <a:rPr lang="en-US" sz="1500">
                <a:solidFill>
                  <a:srgbClr val="FFFFFF"/>
                </a:solidFill>
                <a:latin typeface="Calibri"/>
                <a:ea typeface="Calibri"/>
                <a:cs typeface="Calibri"/>
                <a:sym typeface="Calibri"/>
              </a:rPr>
            </a:br>
            <a:r>
              <a:rPr lang="en-US" sz="1200">
                <a:solidFill>
                  <a:srgbClr val="FFFFFF"/>
                </a:solidFill>
                <a:latin typeface="Calibri"/>
                <a:ea typeface="Calibri"/>
                <a:cs typeface="Calibri"/>
                <a:sym typeface="Calibri"/>
              </a:rPr>
              <a:t>&gt;1 data item @ one time</a:t>
            </a:r>
            <a:endParaRPr/>
          </a:p>
          <a:p>
            <a:pPr marL="742950" marR="0" lvl="1" indent="-285750" algn="l" rtl="0">
              <a:lnSpc>
                <a:spcPct val="90000"/>
              </a:lnSpc>
              <a:spcBef>
                <a:spcPts val="240"/>
              </a:spcBef>
              <a:spcAft>
                <a:spcPts val="0"/>
              </a:spcAft>
              <a:buClr>
                <a:srgbClr val="FFFFFF"/>
              </a:buClr>
              <a:buSzPts val="1200"/>
              <a:buFont typeface="Arial"/>
              <a:buNone/>
            </a:pPr>
            <a:r>
              <a:rPr lang="en-US" sz="1200" b="0" i="0" u="none" strike="noStrike" cap="none">
                <a:solidFill>
                  <a:srgbClr val="FFFFFF"/>
                </a:solidFill>
                <a:latin typeface="Calibri"/>
                <a:ea typeface="Calibri"/>
                <a:cs typeface="Calibri"/>
                <a:sym typeface="Calibri"/>
              </a:rPr>
              <a:t>e.g., Add of 4 pairs of words</a:t>
            </a:r>
            <a:endParaRPr sz="1500" b="0" i="0" u="none" strike="noStrike" cap="none">
              <a:solidFill>
                <a:srgbClr val="FFFFFF"/>
              </a:solidFill>
              <a:latin typeface="Calibri"/>
              <a:ea typeface="Calibri"/>
              <a:cs typeface="Calibri"/>
              <a:sym typeface="Calibri"/>
            </a:endParaRPr>
          </a:p>
          <a:p>
            <a:pPr marL="0" marR="0" lvl="0" indent="0" algn="l" rtl="0">
              <a:lnSpc>
                <a:spcPct val="90000"/>
              </a:lnSpc>
              <a:spcBef>
                <a:spcPts val="1368"/>
              </a:spcBef>
              <a:spcAft>
                <a:spcPts val="0"/>
              </a:spcAft>
              <a:buClr>
                <a:srgbClr val="FFFFFF"/>
              </a:buClr>
              <a:buSzPts val="1500"/>
              <a:buFont typeface="Arial"/>
              <a:buNone/>
            </a:pPr>
            <a:r>
              <a:rPr lang="en-US" sz="1500">
                <a:solidFill>
                  <a:srgbClr val="FFFFFF"/>
                </a:solidFill>
                <a:latin typeface="Calibri"/>
                <a:ea typeface="Calibri"/>
                <a:cs typeface="Calibri"/>
                <a:sym typeface="Calibri"/>
              </a:rPr>
              <a:t>Hardware descriptions</a:t>
            </a:r>
            <a:br>
              <a:rPr lang="en-US" sz="1500">
                <a:solidFill>
                  <a:srgbClr val="FFFFFF"/>
                </a:solidFill>
                <a:latin typeface="Calibri"/>
                <a:ea typeface="Calibri"/>
                <a:cs typeface="Calibri"/>
                <a:sym typeface="Calibri"/>
              </a:rPr>
            </a:br>
            <a:r>
              <a:rPr lang="en-US" sz="1200">
                <a:solidFill>
                  <a:srgbClr val="FFFFFF"/>
                </a:solidFill>
                <a:latin typeface="Calibri"/>
                <a:ea typeface="Calibri"/>
                <a:cs typeface="Calibri"/>
                <a:sym typeface="Calibri"/>
              </a:rPr>
              <a:t>All gates work in parallel at same time</a:t>
            </a:r>
            <a:endParaRPr/>
          </a:p>
        </p:txBody>
      </p:sp>
      <p:grpSp>
        <p:nvGrpSpPr>
          <p:cNvPr id="205" name="Google Shape;205;p15"/>
          <p:cNvGrpSpPr/>
          <p:nvPr/>
        </p:nvGrpSpPr>
        <p:grpSpPr>
          <a:xfrm>
            <a:off x="7547775" y="1188685"/>
            <a:ext cx="532518" cy="553146"/>
            <a:chOff x="7547775" y="1188685"/>
            <a:chExt cx="532518" cy="553146"/>
          </a:xfrm>
        </p:grpSpPr>
        <p:pic>
          <p:nvPicPr>
            <p:cNvPr id="206" name="Google Shape;206;p15"/>
            <p:cNvPicPr preferRelativeResize="0"/>
            <p:nvPr/>
          </p:nvPicPr>
          <p:blipFill rotWithShape="1">
            <a:blip r:embed="rId3">
              <a:alphaModFix/>
            </a:blip>
            <a:srcRect/>
            <a:stretch/>
          </p:blipFill>
          <p:spPr>
            <a:xfrm>
              <a:off x="7618042" y="1504464"/>
              <a:ext cx="441625" cy="237367"/>
            </a:xfrm>
            <a:prstGeom prst="rect">
              <a:avLst/>
            </a:prstGeom>
            <a:noFill/>
            <a:ln>
              <a:noFill/>
            </a:ln>
          </p:spPr>
        </p:pic>
        <p:sp>
          <p:nvSpPr>
            <p:cNvPr id="207" name="Google Shape;207;p15"/>
            <p:cNvSpPr txBox="1"/>
            <p:nvPr/>
          </p:nvSpPr>
          <p:spPr>
            <a:xfrm>
              <a:off x="7547775" y="1188685"/>
              <a:ext cx="532518" cy="354071"/>
            </a:xfrm>
            <a:prstGeom prst="rect">
              <a:avLst/>
            </a:prstGeom>
            <a:noFill/>
            <a:ln>
              <a:noFill/>
            </a:ln>
          </p:spPr>
          <p:txBody>
            <a:bodyPr spcFirstLastPara="1" wrap="square" lIns="91425" tIns="45700" rIns="91425" bIns="45700" anchor="t" anchorCtr="0">
              <a:spAutoFit/>
            </a:bodyPr>
            <a:lstStyle/>
            <a:p>
              <a:pPr marL="0" marR="0" lvl="0" indent="0" algn="r" rtl="0">
                <a:lnSpc>
                  <a:spcPct val="80000"/>
                </a:lnSpc>
                <a:spcBef>
                  <a:spcPts val="0"/>
                </a:spcBef>
                <a:spcAft>
                  <a:spcPts val="0"/>
                </a:spcAft>
                <a:buNone/>
              </a:pPr>
              <a:r>
                <a:rPr lang="en-US" sz="1050">
                  <a:solidFill>
                    <a:srgbClr val="FFFFFF"/>
                  </a:solidFill>
                  <a:latin typeface="Calibri"/>
                  <a:ea typeface="Calibri"/>
                  <a:cs typeface="Calibri"/>
                  <a:sym typeface="Calibri"/>
                </a:rPr>
                <a:t>Smart</a:t>
              </a:r>
              <a:br>
                <a:rPr lang="en-US" sz="1050">
                  <a:solidFill>
                    <a:srgbClr val="FFFFFF"/>
                  </a:solidFill>
                  <a:latin typeface="Calibri"/>
                  <a:ea typeface="Calibri"/>
                  <a:cs typeface="Calibri"/>
                  <a:sym typeface="Calibri"/>
                </a:rPr>
              </a:br>
              <a:r>
                <a:rPr lang="en-US" sz="1050">
                  <a:solidFill>
                    <a:srgbClr val="FFFFFF"/>
                  </a:solidFill>
                  <a:latin typeface="Calibri"/>
                  <a:ea typeface="Calibri"/>
                  <a:cs typeface="Calibri"/>
                  <a:sym typeface="Calibri"/>
                </a:rPr>
                <a:t>Phone</a:t>
              </a:r>
              <a:endParaRPr/>
            </a:p>
          </p:txBody>
        </p:sp>
      </p:grpSp>
      <p:sp>
        <p:nvSpPr>
          <p:cNvPr id="208" name="Google Shape;208;p15"/>
          <p:cNvSpPr txBox="1"/>
          <p:nvPr/>
        </p:nvSpPr>
        <p:spPr>
          <a:xfrm>
            <a:off x="5023543" y="702975"/>
            <a:ext cx="2647835"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b="1">
                <a:solidFill>
                  <a:schemeClr val="accent4"/>
                </a:solidFill>
                <a:latin typeface="Calibri"/>
                <a:ea typeface="Calibri"/>
                <a:cs typeface="Calibri"/>
                <a:sym typeface="Calibri"/>
              </a:rPr>
              <a:t>Hardware</a:t>
            </a:r>
            <a:endParaRPr/>
          </a:p>
        </p:txBody>
      </p:sp>
      <p:grpSp>
        <p:nvGrpSpPr>
          <p:cNvPr id="209" name="Google Shape;209;p15"/>
          <p:cNvGrpSpPr/>
          <p:nvPr/>
        </p:nvGrpSpPr>
        <p:grpSpPr>
          <a:xfrm>
            <a:off x="4945569" y="1732051"/>
            <a:ext cx="2647853" cy="993292"/>
            <a:chOff x="3894659" y="1580162"/>
            <a:chExt cx="4690566" cy="3025705"/>
          </a:xfrm>
        </p:grpSpPr>
        <p:grpSp>
          <p:nvGrpSpPr>
            <p:cNvPr id="210" name="Google Shape;210;p15"/>
            <p:cNvGrpSpPr/>
            <p:nvPr/>
          </p:nvGrpSpPr>
          <p:grpSpPr>
            <a:xfrm>
              <a:off x="3894659" y="1580162"/>
              <a:ext cx="4690566" cy="3025705"/>
              <a:chOff x="3894659" y="1580162"/>
              <a:chExt cx="4690566" cy="3025705"/>
            </a:xfrm>
          </p:grpSpPr>
          <p:cxnSp>
            <p:nvCxnSpPr>
              <p:cNvPr id="211" name="Google Shape;211;p15"/>
              <p:cNvCxnSpPr>
                <a:endCxn id="212" idx="1"/>
              </p:cNvCxnSpPr>
              <p:nvPr/>
            </p:nvCxnSpPr>
            <p:spPr>
              <a:xfrm flipH="1">
                <a:off x="5432937" y="1580162"/>
                <a:ext cx="1578600" cy="1087800"/>
              </a:xfrm>
              <a:prstGeom prst="straightConnector1">
                <a:avLst/>
              </a:prstGeom>
              <a:noFill/>
              <a:ln w="25400" cap="flat" cmpd="sng">
                <a:solidFill>
                  <a:srgbClr val="E4DDD2"/>
                </a:solidFill>
                <a:prstDash val="dash"/>
                <a:round/>
                <a:headEnd type="none" w="sm" len="sm"/>
                <a:tailEnd type="none" w="sm" len="sm"/>
              </a:ln>
              <a:effectLst>
                <a:outerShdw blurRad="40000" dist="20000" dir="5400000" rotWithShape="0">
                  <a:srgbClr val="000000">
                    <a:alpha val="37647"/>
                  </a:srgbClr>
                </a:outerShdw>
              </a:effectLst>
            </p:spPr>
          </p:cxnSp>
          <p:cxnSp>
            <p:nvCxnSpPr>
              <p:cNvPr id="213" name="Google Shape;213;p15"/>
              <p:cNvCxnSpPr>
                <a:endCxn id="212" idx="0"/>
              </p:cNvCxnSpPr>
              <p:nvPr/>
            </p:nvCxnSpPr>
            <p:spPr>
              <a:xfrm>
                <a:off x="7309325" y="1651853"/>
                <a:ext cx="1275900" cy="1016100"/>
              </a:xfrm>
              <a:prstGeom prst="straightConnector1">
                <a:avLst/>
              </a:prstGeom>
              <a:noFill/>
              <a:ln w="25400" cap="flat" cmpd="sng">
                <a:solidFill>
                  <a:srgbClr val="E4DDD2"/>
                </a:solidFill>
                <a:prstDash val="dash"/>
                <a:round/>
                <a:headEnd type="none" w="sm" len="sm"/>
                <a:tailEnd type="none" w="sm" len="sm"/>
              </a:ln>
              <a:effectLst>
                <a:outerShdw blurRad="40000" dist="20000" dir="5400000" rotWithShape="0">
                  <a:srgbClr val="000000">
                    <a:alpha val="37647"/>
                  </a:srgbClr>
                </a:outerShdw>
              </a:effectLst>
            </p:spPr>
          </p:cxnSp>
          <p:grpSp>
            <p:nvGrpSpPr>
              <p:cNvPr id="214" name="Google Shape;214;p15"/>
              <p:cNvGrpSpPr/>
              <p:nvPr/>
            </p:nvGrpSpPr>
            <p:grpSpPr>
              <a:xfrm>
                <a:off x="3894659" y="2668097"/>
                <a:ext cx="4690534" cy="1937770"/>
                <a:chOff x="3539066" y="2668097"/>
                <a:chExt cx="4690534" cy="1937770"/>
              </a:xfrm>
            </p:grpSpPr>
            <p:sp>
              <p:nvSpPr>
                <p:cNvPr id="212" name="Google Shape;212;p15"/>
                <p:cNvSpPr/>
                <p:nvPr/>
              </p:nvSpPr>
              <p:spPr>
                <a:xfrm>
                  <a:off x="3539066" y="2668097"/>
                  <a:ext cx="4690534" cy="1937770"/>
                </a:xfrm>
                <a:custGeom>
                  <a:avLst/>
                  <a:gdLst/>
                  <a:ahLst/>
                  <a:cxnLst/>
                  <a:rect l="l" t="t" r="r" b="b"/>
                  <a:pathLst>
                    <a:path w="3149600" h="948267" extrusionOk="0">
                      <a:moveTo>
                        <a:pt x="3149600" y="0"/>
                      </a:moveTo>
                      <a:lnTo>
                        <a:pt x="1032934" y="0"/>
                      </a:lnTo>
                      <a:lnTo>
                        <a:pt x="0" y="948267"/>
                      </a:lnTo>
                      <a:lnTo>
                        <a:pt x="2252134" y="948267"/>
                      </a:lnTo>
                      <a:lnTo>
                        <a:pt x="3149600" y="0"/>
                      </a:lnTo>
                      <a:close/>
                    </a:path>
                  </a:pathLst>
                </a:custGeom>
                <a:noFill/>
                <a:ln w="19050" cap="flat" cmpd="sng">
                  <a:solidFill>
                    <a:srgbClr val="E4DDD2"/>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50">
                    <a:solidFill>
                      <a:srgbClr val="FFFFFF"/>
                    </a:solidFill>
                    <a:latin typeface="Calibri"/>
                    <a:ea typeface="Calibri"/>
                    <a:cs typeface="Calibri"/>
                    <a:sym typeface="Calibri"/>
                  </a:endParaRPr>
                </a:p>
              </p:txBody>
            </p:sp>
            <p:sp>
              <p:nvSpPr>
                <p:cNvPr id="215" name="Google Shape;215;p15"/>
                <p:cNvSpPr/>
                <p:nvPr/>
              </p:nvSpPr>
              <p:spPr>
                <a:xfrm>
                  <a:off x="4837128" y="2760710"/>
                  <a:ext cx="1185333" cy="478447"/>
                </a:xfrm>
                <a:custGeom>
                  <a:avLst/>
                  <a:gdLst/>
                  <a:ahLst/>
                  <a:cxnLst/>
                  <a:rect l="l" t="t" r="r" b="b"/>
                  <a:pathLst>
                    <a:path w="3149600" h="948267" extrusionOk="0">
                      <a:moveTo>
                        <a:pt x="3149600" y="0"/>
                      </a:moveTo>
                      <a:lnTo>
                        <a:pt x="1032934" y="0"/>
                      </a:lnTo>
                      <a:lnTo>
                        <a:pt x="0" y="948267"/>
                      </a:lnTo>
                      <a:lnTo>
                        <a:pt x="2252134" y="948267"/>
                      </a:lnTo>
                      <a:lnTo>
                        <a:pt x="3149600" y="0"/>
                      </a:lnTo>
                      <a:close/>
                    </a:path>
                  </a:pathLst>
                </a:custGeom>
                <a:noFill/>
                <a:ln w="9525" cap="flat" cmpd="sng">
                  <a:solidFill>
                    <a:srgbClr val="E4DDD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a:solidFill>
                        <a:srgbClr val="FFFFFF"/>
                      </a:solidFill>
                      <a:latin typeface="Calibri"/>
                      <a:ea typeface="Calibri"/>
                      <a:cs typeface="Calibri"/>
                      <a:sym typeface="Calibri"/>
                    </a:rPr>
                    <a:t>Core</a:t>
                  </a:r>
                  <a:endParaRPr/>
                </a:p>
              </p:txBody>
            </p:sp>
            <p:sp>
              <p:nvSpPr>
                <p:cNvPr id="216" name="Google Shape;216;p15"/>
                <p:cNvSpPr/>
                <p:nvPr/>
              </p:nvSpPr>
              <p:spPr>
                <a:xfrm>
                  <a:off x="6760668" y="2768519"/>
                  <a:ext cx="1185333" cy="438178"/>
                </a:xfrm>
                <a:custGeom>
                  <a:avLst/>
                  <a:gdLst/>
                  <a:ahLst/>
                  <a:cxnLst/>
                  <a:rect l="l" t="t" r="r" b="b"/>
                  <a:pathLst>
                    <a:path w="3149600" h="948267" extrusionOk="0">
                      <a:moveTo>
                        <a:pt x="3149600" y="0"/>
                      </a:moveTo>
                      <a:lnTo>
                        <a:pt x="1032934" y="0"/>
                      </a:lnTo>
                      <a:lnTo>
                        <a:pt x="0" y="948267"/>
                      </a:lnTo>
                      <a:lnTo>
                        <a:pt x="2252134" y="948267"/>
                      </a:lnTo>
                      <a:lnTo>
                        <a:pt x="3149600" y="0"/>
                      </a:lnTo>
                      <a:close/>
                    </a:path>
                  </a:pathLst>
                </a:custGeom>
                <a:noFill/>
                <a:ln w="9525" cap="flat" cmpd="sng">
                  <a:solidFill>
                    <a:srgbClr val="E4DDD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a:solidFill>
                        <a:srgbClr val="FFFFFF"/>
                      </a:solidFill>
                      <a:latin typeface="Calibri"/>
                      <a:ea typeface="Calibri"/>
                      <a:cs typeface="Calibri"/>
                      <a:sym typeface="Calibri"/>
                    </a:rPr>
                    <a:t>Core</a:t>
                  </a:r>
                  <a:endParaRPr/>
                </a:p>
              </p:txBody>
            </p:sp>
            <p:sp>
              <p:nvSpPr>
                <p:cNvPr id="217" name="Google Shape;217;p15"/>
                <p:cNvSpPr/>
                <p:nvPr/>
              </p:nvSpPr>
              <p:spPr>
                <a:xfrm>
                  <a:off x="6242319" y="3413670"/>
                  <a:ext cx="491828" cy="7734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50">
                      <a:solidFill>
                        <a:srgbClr val="FFFFFF"/>
                      </a:solidFill>
                      <a:latin typeface="Calibri"/>
                      <a:ea typeface="Calibri"/>
                      <a:cs typeface="Calibri"/>
                      <a:sym typeface="Calibri"/>
                    </a:rPr>
                    <a:t>…</a:t>
                  </a:r>
                  <a:endParaRPr/>
                </a:p>
              </p:txBody>
            </p:sp>
            <p:sp>
              <p:nvSpPr>
                <p:cNvPr id="218" name="Google Shape;218;p15"/>
                <p:cNvSpPr/>
                <p:nvPr/>
              </p:nvSpPr>
              <p:spPr>
                <a:xfrm>
                  <a:off x="4340284" y="3323779"/>
                  <a:ext cx="3216762" cy="546585"/>
                </a:xfrm>
                <a:custGeom>
                  <a:avLst/>
                  <a:gdLst/>
                  <a:ahLst/>
                  <a:cxnLst/>
                  <a:rect l="l" t="t" r="r" b="b"/>
                  <a:pathLst>
                    <a:path w="3302000" h="355600" extrusionOk="0">
                      <a:moveTo>
                        <a:pt x="423334" y="0"/>
                      </a:moveTo>
                      <a:lnTo>
                        <a:pt x="3302000" y="0"/>
                      </a:lnTo>
                      <a:lnTo>
                        <a:pt x="2895600" y="355600"/>
                      </a:lnTo>
                      <a:lnTo>
                        <a:pt x="0" y="338666"/>
                      </a:lnTo>
                      <a:lnTo>
                        <a:pt x="423334" y="0"/>
                      </a:lnTo>
                      <a:close/>
                    </a:path>
                  </a:pathLst>
                </a:custGeom>
                <a:noFill/>
                <a:ln w="9525" cap="flat" cmpd="sng">
                  <a:solidFill>
                    <a:srgbClr val="E4DDD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a:solidFill>
                        <a:srgbClr val="FFFFFF"/>
                      </a:solidFill>
                      <a:latin typeface="Calibri"/>
                      <a:ea typeface="Calibri"/>
                      <a:cs typeface="Calibri"/>
                      <a:sym typeface="Calibri"/>
                    </a:rPr>
                    <a:t>     Memory               (Cache)</a:t>
                  </a:r>
                  <a:endParaRPr/>
                </a:p>
              </p:txBody>
            </p:sp>
            <p:sp>
              <p:nvSpPr>
                <p:cNvPr id="219" name="Google Shape;219;p15"/>
                <p:cNvSpPr/>
                <p:nvPr/>
              </p:nvSpPr>
              <p:spPr>
                <a:xfrm>
                  <a:off x="3832595" y="4002320"/>
                  <a:ext cx="3302000" cy="525311"/>
                </a:xfrm>
                <a:custGeom>
                  <a:avLst/>
                  <a:gdLst/>
                  <a:ahLst/>
                  <a:cxnLst/>
                  <a:rect l="l" t="t" r="r" b="b"/>
                  <a:pathLst>
                    <a:path w="3302000" h="355600" extrusionOk="0">
                      <a:moveTo>
                        <a:pt x="423334" y="0"/>
                      </a:moveTo>
                      <a:lnTo>
                        <a:pt x="3302000" y="0"/>
                      </a:lnTo>
                      <a:lnTo>
                        <a:pt x="2895600" y="355600"/>
                      </a:lnTo>
                      <a:lnTo>
                        <a:pt x="0" y="338666"/>
                      </a:lnTo>
                      <a:lnTo>
                        <a:pt x="423334" y="0"/>
                      </a:lnTo>
                      <a:close/>
                    </a:path>
                  </a:pathLst>
                </a:custGeom>
                <a:noFill/>
                <a:ln w="9525" cap="flat" cmpd="sng">
                  <a:solidFill>
                    <a:srgbClr val="E4DDD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a:solidFill>
                        <a:srgbClr val="FFFFFF"/>
                      </a:solidFill>
                      <a:latin typeface="Calibri"/>
                      <a:ea typeface="Calibri"/>
                      <a:cs typeface="Calibri"/>
                      <a:sym typeface="Calibri"/>
                    </a:rPr>
                    <a:t>Input/Output</a:t>
                  </a:r>
                  <a:endParaRPr/>
                </a:p>
              </p:txBody>
            </p:sp>
          </p:grpSp>
        </p:grpSp>
        <p:sp>
          <p:nvSpPr>
            <p:cNvPr id="220" name="Google Shape;220;p15"/>
            <p:cNvSpPr txBox="1"/>
            <p:nvPr/>
          </p:nvSpPr>
          <p:spPr>
            <a:xfrm>
              <a:off x="6611508" y="2110141"/>
              <a:ext cx="1301130" cy="684787"/>
            </a:xfrm>
            <a:prstGeom prst="rect">
              <a:avLst/>
            </a:prstGeom>
            <a:noFill/>
            <a:ln>
              <a:noFill/>
            </a:ln>
          </p:spPr>
          <p:txBody>
            <a:bodyPr spcFirstLastPara="1" wrap="square" lIns="91425" tIns="45700" rIns="91425" bIns="45700" anchor="t" anchorCtr="0">
              <a:spAutoFit/>
            </a:bodyPr>
            <a:lstStyle/>
            <a:p>
              <a:pPr marL="0" marR="0" lvl="0" indent="0" algn="r" rtl="0">
                <a:lnSpc>
                  <a:spcPct val="80000"/>
                </a:lnSpc>
                <a:spcBef>
                  <a:spcPts val="0"/>
                </a:spcBef>
                <a:spcAft>
                  <a:spcPts val="0"/>
                </a:spcAft>
                <a:buNone/>
              </a:pPr>
              <a:r>
                <a:rPr lang="en-US" sz="1050">
                  <a:solidFill>
                    <a:srgbClr val="FFFFFF"/>
                  </a:solidFill>
                  <a:latin typeface="Calibri"/>
                  <a:ea typeface="Calibri"/>
                  <a:cs typeface="Calibri"/>
                  <a:sym typeface="Calibri"/>
                </a:rPr>
                <a:t>Computer</a:t>
              </a:r>
              <a:endParaRPr/>
            </a:p>
          </p:txBody>
        </p:sp>
      </p:grpSp>
      <p:grpSp>
        <p:nvGrpSpPr>
          <p:cNvPr id="221" name="Google Shape;221;p15"/>
          <p:cNvGrpSpPr/>
          <p:nvPr/>
        </p:nvGrpSpPr>
        <p:grpSpPr>
          <a:xfrm>
            <a:off x="5512399" y="2122170"/>
            <a:ext cx="2702031" cy="1645923"/>
            <a:chOff x="3365862" y="1974868"/>
            <a:chExt cx="5625883" cy="4102083"/>
          </a:xfrm>
        </p:grpSpPr>
        <p:sp>
          <p:nvSpPr>
            <p:cNvPr id="222" name="Google Shape;222;p15"/>
            <p:cNvSpPr/>
            <p:nvPr/>
          </p:nvSpPr>
          <p:spPr>
            <a:xfrm>
              <a:off x="3763933" y="5491925"/>
              <a:ext cx="3626511" cy="474990"/>
            </a:xfrm>
            <a:custGeom>
              <a:avLst/>
              <a:gdLst/>
              <a:ahLst/>
              <a:cxnLst/>
              <a:rect l="l" t="t" r="r" b="b"/>
              <a:pathLst>
                <a:path w="3302000" h="355600" extrusionOk="0">
                  <a:moveTo>
                    <a:pt x="423334" y="0"/>
                  </a:moveTo>
                  <a:lnTo>
                    <a:pt x="3302000" y="0"/>
                  </a:lnTo>
                  <a:lnTo>
                    <a:pt x="2895600" y="355600"/>
                  </a:lnTo>
                  <a:lnTo>
                    <a:pt x="0" y="338666"/>
                  </a:lnTo>
                  <a:lnTo>
                    <a:pt x="423334" y="0"/>
                  </a:lnTo>
                  <a:close/>
                </a:path>
              </a:pathLst>
            </a:custGeom>
            <a:noFill/>
            <a:ln w="9525" cap="flat" cmpd="sng">
              <a:solidFill>
                <a:srgbClr val="E4DDD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a:solidFill>
                    <a:srgbClr val="FFFFFF"/>
                  </a:solidFill>
                  <a:latin typeface="Calibri"/>
                  <a:ea typeface="Calibri"/>
                  <a:cs typeface="Calibri"/>
                  <a:sym typeface="Calibri"/>
                </a:rPr>
                <a:t>Main Memory</a:t>
              </a:r>
              <a:endParaRPr/>
            </a:p>
          </p:txBody>
        </p:sp>
        <p:grpSp>
          <p:nvGrpSpPr>
            <p:cNvPr id="223" name="Google Shape;223;p15"/>
            <p:cNvGrpSpPr/>
            <p:nvPr/>
          </p:nvGrpSpPr>
          <p:grpSpPr>
            <a:xfrm>
              <a:off x="3365862" y="1974868"/>
              <a:ext cx="5625883" cy="4102083"/>
              <a:chOff x="3365862" y="1974868"/>
              <a:chExt cx="5625883" cy="4102083"/>
            </a:xfrm>
          </p:grpSpPr>
          <p:grpSp>
            <p:nvGrpSpPr>
              <p:cNvPr id="224" name="Google Shape;224;p15"/>
              <p:cNvGrpSpPr/>
              <p:nvPr/>
            </p:nvGrpSpPr>
            <p:grpSpPr>
              <a:xfrm>
                <a:off x="3365862" y="1974868"/>
                <a:ext cx="5625883" cy="4102083"/>
                <a:chOff x="3365862" y="1846105"/>
                <a:chExt cx="5454429" cy="4459079"/>
              </a:xfrm>
            </p:grpSpPr>
            <p:sp>
              <p:nvSpPr>
                <p:cNvPr id="225" name="Google Shape;225;p15"/>
                <p:cNvSpPr/>
                <p:nvPr/>
              </p:nvSpPr>
              <p:spPr>
                <a:xfrm>
                  <a:off x="3365862" y="4477108"/>
                  <a:ext cx="5454288" cy="1828076"/>
                </a:xfrm>
                <a:custGeom>
                  <a:avLst/>
                  <a:gdLst/>
                  <a:ahLst/>
                  <a:cxnLst/>
                  <a:rect l="l" t="t" r="r" b="b"/>
                  <a:pathLst>
                    <a:path w="3149600" h="948267" extrusionOk="0">
                      <a:moveTo>
                        <a:pt x="3149600" y="0"/>
                      </a:moveTo>
                      <a:lnTo>
                        <a:pt x="1032934" y="0"/>
                      </a:lnTo>
                      <a:lnTo>
                        <a:pt x="0" y="948267"/>
                      </a:lnTo>
                      <a:lnTo>
                        <a:pt x="2252134" y="948267"/>
                      </a:lnTo>
                      <a:lnTo>
                        <a:pt x="3149600" y="0"/>
                      </a:lnTo>
                      <a:close/>
                    </a:path>
                  </a:pathLst>
                </a:custGeom>
                <a:noFill/>
                <a:ln w="19050" cap="flat" cmpd="sng">
                  <a:solidFill>
                    <a:srgbClr val="E4DDD2"/>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50">
                    <a:solidFill>
                      <a:srgbClr val="FFFFFF"/>
                    </a:solidFill>
                    <a:latin typeface="Calibri"/>
                    <a:ea typeface="Calibri"/>
                    <a:cs typeface="Calibri"/>
                    <a:sym typeface="Calibri"/>
                  </a:endParaRPr>
                </a:p>
              </p:txBody>
            </p:sp>
            <p:cxnSp>
              <p:nvCxnSpPr>
                <p:cNvPr id="226" name="Google Shape;226;p15"/>
                <p:cNvCxnSpPr>
                  <a:endCxn id="225" idx="1"/>
                </p:cNvCxnSpPr>
                <p:nvPr/>
              </p:nvCxnSpPr>
              <p:spPr>
                <a:xfrm flipH="1">
                  <a:off x="5154586" y="2222581"/>
                  <a:ext cx="747900" cy="2254500"/>
                </a:xfrm>
                <a:prstGeom prst="straightConnector1">
                  <a:avLst/>
                </a:prstGeom>
                <a:noFill/>
                <a:ln w="25400" cap="flat" cmpd="sng">
                  <a:solidFill>
                    <a:srgbClr val="E4DDD2"/>
                  </a:solidFill>
                  <a:prstDash val="dash"/>
                  <a:round/>
                  <a:headEnd type="none" w="sm" len="sm"/>
                  <a:tailEnd type="none" w="sm" len="sm"/>
                </a:ln>
              </p:spPr>
            </p:cxnSp>
            <p:cxnSp>
              <p:nvCxnSpPr>
                <p:cNvPr id="227" name="Google Shape;227;p15"/>
                <p:cNvCxnSpPr>
                  <a:stCxn id="216" idx="0"/>
                  <a:endCxn id="225" idx="0"/>
                </p:cNvCxnSpPr>
                <p:nvPr/>
              </p:nvCxnSpPr>
              <p:spPr>
                <a:xfrm>
                  <a:off x="7243491" y="1846105"/>
                  <a:ext cx="1576800" cy="2631000"/>
                </a:xfrm>
                <a:prstGeom prst="straightConnector1">
                  <a:avLst/>
                </a:prstGeom>
                <a:noFill/>
                <a:ln w="25400" cap="flat" cmpd="sng">
                  <a:solidFill>
                    <a:srgbClr val="E4DDD2"/>
                  </a:solidFill>
                  <a:prstDash val="dash"/>
                  <a:round/>
                  <a:headEnd type="none" w="sm" len="sm"/>
                  <a:tailEnd type="none" w="sm" len="sm"/>
                </a:ln>
              </p:spPr>
            </p:cxnSp>
          </p:grpSp>
          <p:sp>
            <p:nvSpPr>
              <p:cNvPr id="228" name="Google Shape;228;p15"/>
              <p:cNvSpPr/>
              <p:nvPr/>
            </p:nvSpPr>
            <p:spPr>
              <a:xfrm>
                <a:off x="4381626" y="4367753"/>
                <a:ext cx="2705100" cy="850899"/>
              </a:xfrm>
              <a:custGeom>
                <a:avLst/>
                <a:gdLst/>
                <a:ahLst/>
                <a:cxnLst/>
                <a:rect l="l" t="t" r="r" b="b"/>
                <a:pathLst>
                  <a:path w="2197100" h="603250" extrusionOk="0">
                    <a:moveTo>
                      <a:pt x="749300" y="0"/>
                    </a:moveTo>
                    <a:lnTo>
                      <a:pt x="0" y="603250"/>
                    </a:lnTo>
                    <a:lnTo>
                      <a:pt x="1568450" y="603250"/>
                    </a:lnTo>
                    <a:lnTo>
                      <a:pt x="2197100" y="0"/>
                    </a:lnTo>
                    <a:lnTo>
                      <a:pt x="749300" y="0"/>
                    </a:lnTo>
                    <a:close/>
                  </a:path>
                </a:pathLst>
              </a:custGeom>
              <a:noFill/>
              <a:ln w="9525" cap="flat" cmpd="sng">
                <a:solidFill>
                  <a:srgbClr val="E4DDD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n-US" sz="900">
                    <a:solidFill>
                      <a:srgbClr val="FFFFFF"/>
                    </a:solidFill>
                    <a:latin typeface="Calibri"/>
                    <a:ea typeface="Calibri"/>
                    <a:cs typeface="Calibri"/>
                    <a:sym typeface="Calibri"/>
                  </a:rPr>
                  <a:t>         </a:t>
                </a:r>
                <a:endParaRPr/>
              </a:p>
              <a:p>
                <a:pPr marL="0" marR="0" lvl="0" indent="0" algn="ctr" rtl="0">
                  <a:lnSpc>
                    <a:spcPct val="90000"/>
                  </a:lnSpc>
                  <a:spcBef>
                    <a:spcPts val="0"/>
                  </a:spcBef>
                  <a:spcAft>
                    <a:spcPts val="0"/>
                  </a:spcAft>
                  <a:buNone/>
                </a:pPr>
                <a:r>
                  <a:rPr lang="en-US" sz="900">
                    <a:solidFill>
                      <a:srgbClr val="FFFFFF"/>
                    </a:solidFill>
                    <a:latin typeface="Calibri"/>
                    <a:ea typeface="Calibri"/>
                    <a:cs typeface="Calibri"/>
                    <a:sym typeface="Calibri"/>
                  </a:rPr>
                  <a:t>    Exec. Unit(s)</a:t>
                </a:r>
                <a:endParaRPr/>
              </a:p>
              <a:p>
                <a:pPr marL="0" marR="0" lvl="0" indent="0" algn="ctr" rtl="0">
                  <a:lnSpc>
                    <a:spcPct val="90000"/>
                  </a:lnSpc>
                  <a:spcBef>
                    <a:spcPts val="0"/>
                  </a:spcBef>
                  <a:spcAft>
                    <a:spcPts val="0"/>
                  </a:spcAft>
                  <a:buNone/>
                </a:pPr>
                <a:endParaRPr sz="900">
                  <a:solidFill>
                    <a:srgbClr val="FFFFFF"/>
                  </a:solidFill>
                  <a:latin typeface="Calibri"/>
                  <a:ea typeface="Calibri"/>
                  <a:cs typeface="Calibri"/>
                  <a:sym typeface="Calibri"/>
                </a:endParaRPr>
              </a:p>
              <a:p>
                <a:pPr marL="0" marR="0" lvl="0" indent="0" algn="ctr" rtl="0">
                  <a:lnSpc>
                    <a:spcPct val="90000"/>
                  </a:lnSpc>
                  <a:spcBef>
                    <a:spcPts val="0"/>
                  </a:spcBef>
                  <a:spcAft>
                    <a:spcPts val="0"/>
                  </a:spcAft>
                  <a:buNone/>
                </a:pPr>
                <a:endParaRPr sz="900">
                  <a:solidFill>
                    <a:srgbClr val="FFFFFF"/>
                  </a:solidFill>
                  <a:latin typeface="Calibri"/>
                  <a:ea typeface="Calibri"/>
                  <a:cs typeface="Calibri"/>
                  <a:sym typeface="Calibri"/>
                </a:endParaRPr>
              </a:p>
            </p:txBody>
          </p:sp>
          <p:sp>
            <p:nvSpPr>
              <p:cNvPr id="229" name="Google Shape;229;p15"/>
              <p:cNvSpPr/>
              <p:nvPr/>
            </p:nvSpPr>
            <p:spPr>
              <a:xfrm>
                <a:off x="6630672" y="4406178"/>
                <a:ext cx="1946673" cy="746856"/>
              </a:xfrm>
              <a:custGeom>
                <a:avLst/>
                <a:gdLst/>
                <a:ahLst/>
                <a:cxnLst/>
                <a:rect l="l" t="t" r="r" b="b"/>
                <a:pathLst>
                  <a:path w="2197100" h="603250" extrusionOk="0">
                    <a:moveTo>
                      <a:pt x="749300" y="0"/>
                    </a:moveTo>
                    <a:lnTo>
                      <a:pt x="0" y="603250"/>
                    </a:lnTo>
                    <a:lnTo>
                      <a:pt x="1568450" y="603250"/>
                    </a:lnTo>
                    <a:lnTo>
                      <a:pt x="2197100" y="0"/>
                    </a:lnTo>
                    <a:lnTo>
                      <a:pt x="749300" y="0"/>
                    </a:lnTo>
                    <a:close/>
                  </a:path>
                </a:pathLst>
              </a:custGeom>
              <a:noFill/>
              <a:ln w="9525" cap="flat" cmpd="sng">
                <a:solidFill>
                  <a:srgbClr val="E4DDD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n-US" sz="900">
                    <a:solidFill>
                      <a:srgbClr val="FFFFFF"/>
                    </a:solidFill>
                    <a:latin typeface="Calibri"/>
                    <a:ea typeface="Calibri"/>
                    <a:cs typeface="Calibri"/>
                    <a:sym typeface="Calibri"/>
                  </a:rPr>
                  <a:t>       Functional</a:t>
                </a:r>
                <a:endParaRPr/>
              </a:p>
              <a:p>
                <a:pPr marL="0" marR="0" lvl="0" indent="0" algn="ctr" rtl="0">
                  <a:lnSpc>
                    <a:spcPct val="90000"/>
                  </a:lnSpc>
                  <a:spcBef>
                    <a:spcPts val="0"/>
                  </a:spcBef>
                  <a:spcAft>
                    <a:spcPts val="0"/>
                  </a:spcAft>
                  <a:buNone/>
                </a:pPr>
                <a:r>
                  <a:rPr lang="en-US" sz="900">
                    <a:solidFill>
                      <a:srgbClr val="FFFFFF"/>
                    </a:solidFill>
                    <a:latin typeface="Calibri"/>
                    <a:ea typeface="Calibri"/>
                    <a:cs typeface="Calibri"/>
                    <a:sym typeface="Calibri"/>
                  </a:rPr>
                  <a:t>Block(s)</a:t>
                </a:r>
                <a:endParaRPr/>
              </a:p>
            </p:txBody>
          </p:sp>
        </p:grpSp>
        <p:pic>
          <p:nvPicPr>
            <p:cNvPr id="230" name="Google Shape;230;p15" descr="600px-Pipeline_5.png"/>
            <p:cNvPicPr preferRelativeResize="0"/>
            <p:nvPr/>
          </p:nvPicPr>
          <p:blipFill rotWithShape="1">
            <a:blip r:embed="rId4">
              <a:alphaModFix/>
            </a:blip>
            <a:srcRect/>
            <a:stretch/>
          </p:blipFill>
          <p:spPr>
            <a:xfrm>
              <a:off x="5222590" y="4825300"/>
              <a:ext cx="733128" cy="528552"/>
            </a:xfrm>
            <a:prstGeom prst="rect">
              <a:avLst/>
            </a:prstGeom>
            <a:noFill/>
            <a:ln>
              <a:noFill/>
            </a:ln>
          </p:spPr>
        </p:pic>
        <p:grpSp>
          <p:nvGrpSpPr>
            <p:cNvPr id="231" name="Google Shape;231;p15"/>
            <p:cNvGrpSpPr/>
            <p:nvPr/>
          </p:nvGrpSpPr>
          <p:grpSpPr>
            <a:xfrm>
              <a:off x="6377582" y="5079919"/>
              <a:ext cx="1716897" cy="517766"/>
              <a:chOff x="7768231" y="5060870"/>
              <a:chExt cx="1716897" cy="517766"/>
            </a:xfrm>
          </p:grpSpPr>
          <p:sp>
            <p:nvSpPr>
              <p:cNvPr id="232" name="Google Shape;232;p15"/>
              <p:cNvSpPr txBox="1"/>
              <p:nvPr/>
            </p:nvSpPr>
            <p:spPr>
              <a:xfrm>
                <a:off x="7776210" y="5060870"/>
                <a:ext cx="944584" cy="51776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50">
                    <a:solidFill>
                      <a:srgbClr val="FFFFFF"/>
                    </a:solidFill>
                    <a:latin typeface="Calibri"/>
                    <a:ea typeface="Calibri"/>
                    <a:cs typeface="Calibri"/>
                    <a:sym typeface="Calibri"/>
                  </a:rPr>
                  <a:t>A</a:t>
                </a:r>
                <a:r>
                  <a:rPr lang="en-US" sz="750" baseline="-25000">
                    <a:solidFill>
                      <a:srgbClr val="FFFFFF"/>
                    </a:solidFill>
                    <a:latin typeface="Calibri"/>
                    <a:ea typeface="Calibri"/>
                    <a:cs typeface="Calibri"/>
                    <a:sym typeface="Calibri"/>
                  </a:rPr>
                  <a:t>0</a:t>
                </a:r>
                <a:r>
                  <a:rPr lang="en-US" sz="750">
                    <a:solidFill>
                      <a:srgbClr val="FFFFFF"/>
                    </a:solidFill>
                    <a:latin typeface="Calibri"/>
                    <a:ea typeface="Calibri"/>
                    <a:cs typeface="Calibri"/>
                    <a:sym typeface="Calibri"/>
                  </a:rPr>
                  <a:t>+B</a:t>
                </a:r>
                <a:r>
                  <a:rPr lang="en-US" sz="750" baseline="-25000">
                    <a:solidFill>
                      <a:srgbClr val="FFFFFF"/>
                    </a:solidFill>
                    <a:latin typeface="Calibri"/>
                    <a:ea typeface="Calibri"/>
                    <a:cs typeface="Calibri"/>
                    <a:sym typeface="Calibri"/>
                  </a:rPr>
                  <a:t>0</a:t>
                </a:r>
                <a:endParaRPr sz="750">
                  <a:solidFill>
                    <a:srgbClr val="FFFFFF"/>
                  </a:solidFill>
                  <a:latin typeface="Calibri"/>
                  <a:ea typeface="Calibri"/>
                  <a:cs typeface="Calibri"/>
                  <a:sym typeface="Calibri"/>
                </a:endParaRPr>
              </a:p>
            </p:txBody>
          </p:sp>
          <p:sp>
            <p:nvSpPr>
              <p:cNvPr id="233" name="Google Shape;233;p15"/>
              <p:cNvSpPr/>
              <p:nvPr/>
            </p:nvSpPr>
            <p:spPr>
              <a:xfrm>
                <a:off x="7768231" y="5164777"/>
                <a:ext cx="856628" cy="250837"/>
              </a:xfrm>
              <a:custGeom>
                <a:avLst/>
                <a:gdLst/>
                <a:ahLst/>
                <a:cxnLst/>
                <a:rect l="l" t="t" r="r" b="b"/>
                <a:pathLst>
                  <a:path w="2197100" h="603250" extrusionOk="0">
                    <a:moveTo>
                      <a:pt x="749300" y="0"/>
                    </a:moveTo>
                    <a:lnTo>
                      <a:pt x="0" y="603250"/>
                    </a:lnTo>
                    <a:lnTo>
                      <a:pt x="1568450" y="603250"/>
                    </a:lnTo>
                    <a:lnTo>
                      <a:pt x="2197100" y="0"/>
                    </a:lnTo>
                    <a:lnTo>
                      <a:pt x="749300" y="0"/>
                    </a:lnTo>
                    <a:close/>
                  </a:path>
                </a:pathLst>
              </a:custGeom>
              <a:noFill/>
              <a:ln w="9525" cap="flat" cmpd="sng">
                <a:solidFill>
                  <a:srgbClr val="D5C8C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endParaRPr sz="1050">
                  <a:solidFill>
                    <a:srgbClr val="FFFFFF"/>
                  </a:solidFill>
                  <a:latin typeface="Calibri"/>
                  <a:ea typeface="Calibri"/>
                  <a:cs typeface="Calibri"/>
                  <a:sym typeface="Calibri"/>
                </a:endParaRPr>
              </a:p>
            </p:txBody>
          </p:sp>
          <p:sp>
            <p:nvSpPr>
              <p:cNvPr id="234" name="Google Shape;234;p15"/>
              <p:cNvSpPr txBox="1"/>
              <p:nvPr/>
            </p:nvSpPr>
            <p:spPr>
              <a:xfrm>
                <a:off x="8540544" y="5060870"/>
                <a:ext cx="944584" cy="51776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750">
                    <a:solidFill>
                      <a:srgbClr val="FFFFFF"/>
                    </a:solidFill>
                    <a:latin typeface="Calibri"/>
                    <a:ea typeface="Calibri"/>
                    <a:cs typeface="Calibri"/>
                    <a:sym typeface="Calibri"/>
                  </a:rPr>
                  <a:t>A</a:t>
                </a:r>
                <a:r>
                  <a:rPr lang="en-US" sz="750" baseline="-25000">
                    <a:solidFill>
                      <a:srgbClr val="FFFFFF"/>
                    </a:solidFill>
                    <a:latin typeface="Calibri"/>
                    <a:ea typeface="Calibri"/>
                    <a:cs typeface="Calibri"/>
                    <a:sym typeface="Calibri"/>
                  </a:rPr>
                  <a:t>1</a:t>
                </a:r>
                <a:r>
                  <a:rPr lang="en-US" sz="750">
                    <a:solidFill>
                      <a:srgbClr val="FFFFFF"/>
                    </a:solidFill>
                    <a:latin typeface="Calibri"/>
                    <a:ea typeface="Calibri"/>
                    <a:cs typeface="Calibri"/>
                    <a:sym typeface="Calibri"/>
                  </a:rPr>
                  <a:t>+B</a:t>
                </a:r>
                <a:r>
                  <a:rPr lang="en-US" sz="750" baseline="-25000">
                    <a:solidFill>
                      <a:srgbClr val="FFFFFF"/>
                    </a:solidFill>
                    <a:latin typeface="Calibri"/>
                    <a:ea typeface="Calibri"/>
                    <a:cs typeface="Calibri"/>
                    <a:sym typeface="Calibri"/>
                  </a:rPr>
                  <a:t>1</a:t>
                </a:r>
                <a:endParaRPr sz="750">
                  <a:solidFill>
                    <a:srgbClr val="FFFFFF"/>
                  </a:solidFill>
                  <a:latin typeface="Calibri"/>
                  <a:ea typeface="Calibri"/>
                  <a:cs typeface="Calibri"/>
                  <a:sym typeface="Calibri"/>
                </a:endParaRPr>
              </a:p>
            </p:txBody>
          </p:sp>
          <p:sp>
            <p:nvSpPr>
              <p:cNvPr id="235" name="Google Shape;235;p15"/>
              <p:cNvSpPr/>
              <p:nvPr/>
            </p:nvSpPr>
            <p:spPr>
              <a:xfrm>
                <a:off x="8454696" y="5191250"/>
                <a:ext cx="856628" cy="229175"/>
              </a:xfrm>
              <a:custGeom>
                <a:avLst/>
                <a:gdLst/>
                <a:ahLst/>
                <a:cxnLst/>
                <a:rect l="l" t="t" r="r" b="b"/>
                <a:pathLst>
                  <a:path w="2197100" h="603250" extrusionOk="0">
                    <a:moveTo>
                      <a:pt x="749300" y="0"/>
                    </a:moveTo>
                    <a:lnTo>
                      <a:pt x="0" y="603250"/>
                    </a:lnTo>
                    <a:lnTo>
                      <a:pt x="1568450" y="603250"/>
                    </a:lnTo>
                    <a:lnTo>
                      <a:pt x="2197100" y="0"/>
                    </a:lnTo>
                    <a:lnTo>
                      <a:pt x="749300" y="0"/>
                    </a:lnTo>
                    <a:close/>
                  </a:path>
                </a:pathLst>
              </a:custGeom>
              <a:noFill/>
              <a:ln w="9525" cap="flat" cmpd="sng">
                <a:solidFill>
                  <a:srgbClr val="D5C8C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endParaRPr sz="1050">
                  <a:solidFill>
                    <a:srgbClr val="FFFFFF"/>
                  </a:solidFill>
                  <a:latin typeface="Calibri"/>
                  <a:ea typeface="Calibri"/>
                  <a:cs typeface="Calibri"/>
                  <a:sym typeface="Calibri"/>
                </a:endParaRPr>
              </a:p>
            </p:txBody>
          </p:sp>
        </p:grpSp>
      </p:grpSp>
      <p:grpSp>
        <p:nvGrpSpPr>
          <p:cNvPr id="236" name="Google Shape;236;p15"/>
          <p:cNvGrpSpPr/>
          <p:nvPr/>
        </p:nvGrpSpPr>
        <p:grpSpPr>
          <a:xfrm>
            <a:off x="5588702" y="3097710"/>
            <a:ext cx="2426697" cy="1470052"/>
            <a:chOff x="5588702" y="3097710"/>
            <a:chExt cx="2426697" cy="1470052"/>
          </a:xfrm>
        </p:grpSpPr>
        <p:grpSp>
          <p:nvGrpSpPr>
            <p:cNvPr id="237" name="Google Shape;237;p15"/>
            <p:cNvGrpSpPr/>
            <p:nvPr/>
          </p:nvGrpSpPr>
          <p:grpSpPr>
            <a:xfrm>
              <a:off x="5588702" y="3097710"/>
              <a:ext cx="2426697" cy="1470052"/>
              <a:chOff x="4305346" y="4168985"/>
              <a:chExt cx="4334211" cy="2658035"/>
            </a:xfrm>
          </p:grpSpPr>
          <p:cxnSp>
            <p:nvCxnSpPr>
              <p:cNvPr id="238" name="Google Shape;238;p15"/>
              <p:cNvCxnSpPr>
                <a:stCxn id="229" idx="3"/>
                <a:endCxn id="239" idx="3"/>
              </p:cNvCxnSpPr>
              <p:nvPr/>
            </p:nvCxnSpPr>
            <p:spPr>
              <a:xfrm flipH="1">
                <a:off x="7920457" y="4168985"/>
                <a:ext cx="719100" cy="1949400"/>
              </a:xfrm>
              <a:prstGeom prst="straightConnector1">
                <a:avLst/>
              </a:prstGeom>
              <a:noFill/>
              <a:ln w="25400" cap="flat" cmpd="sng">
                <a:solidFill>
                  <a:srgbClr val="E4DDD2"/>
                </a:solidFill>
                <a:prstDash val="dash"/>
                <a:round/>
                <a:headEnd type="none" w="sm" len="sm"/>
                <a:tailEnd type="none" w="sm" len="sm"/>
              </a:ln>
            </p:spPr>
          </p:cxnSp>
          <p:cxnSp>
            <p:nvCxnSpPr>
              <p:cNvPr id="240" name="Google Shape;240;p15"/>
              <p:cNvCxnSpPr>
                <a:stCxn id="233" idx="0"/>
                <a:endCxn id="239" idx="0"/>
              </p:cNvCxnSpPr>
              <p:nvPr/>
            </p:nvCxnSpPr>
            <p:spPr>
              <a:xfrm flipH="1">
                <a:off x="6543872" y="4733164"/>
                <a:ext cx="459300" cy="1385100"/>
              </a:xfrm>
              <a:prstGeom prst="straightConnector1">
                <a:avLst/>
              </a:prstGeom>
              <a:noFill/>
              <a:ln w="25400" cap="flat" cmpd="sng">
                <a:solidFill>
                  <a:srgbClr val="E4DDD2"/>
                </a:solidFill>
                <a:prstDash val="dash"/>
                <a:round/>
                <a:headEnd type="none" w="sm" len="sm"/>
                <a:tailEnd type="none" w="sm" len="sm"/>
              </a:ln>
            </p:spPr>
          </p:cxnSp>
          <p:sp>
            <p:nvSpPr>
              <p:cNvPr id="239" name="Google Shape;239;p15"/>
              <p:cNvSpPr/>
              <p:nvPr/>
            </p:nvSpPr>
            <p:spPr>
              <a:xfrm>
                <a:off x="5831288" y="6118374"/>
                <a:ext cx="2089150" cy="708646"/>
              </a:xfrm>
              <a:custGeom>
                <a:avLst/>
                <a:gdLst/>
                <a:ahLst/>
                <a:cxnLst/>
                <a:rect l="l" t="t" r="r" b="b"/>
                <a:pathLst>
                  <a:path w="2197100" h="603250" extrusionOk="0">
                    <a:moveTo>
                      <a:pt x="749300" y="0"/>
                    </a:moveTo>
                    <a:lnTo>
                      <a:pt x="0" y="603250"/>
                    </a:lnTo>
                    <a:lnTo>
                      <a:pt x="1568450" y="603250"/>
                    </a:lnTo>
                    <a:lnTo>
                      <a:pt x="2197100" y="0"/>
                    </a:lnTo>
                    <a:lnTo>
                      <a:pt x="749300" y="0"/>
                    </a:lnTo>
                    <a:close/>
                  </a:path>
                </a:pathLst>
              </a:custGeom>
              <a:noFill/>
              <a:ln w="28575" cap="flat" cmpd="sng">
                <a:solidFill>
                  <a:srgbClr val="E4DDD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n-US" sz="1050">
                    <a:solidFill>
                      <a:srgbClr val="FFFFFF"/>
                    </a:solidFill>
                    <a:latin typeface="Calibri"/>
                    <a:ea typeface="Calibri"/>
                    <a:cs typeface="Calibri"/>
                    <a:sym typeface="Calibri"/>
                  </a:rPr>
                  <a:t>    </a:t>
                </a:r>
                <a:endParaRPr/>
              </a:p>
            </p:txBody>
          </p:sp>
          <p:sp>
            <p:nvSpPr>
              <p:cNvPr id="241" name="Google Shape;241;p15"/>
              <p:cNvSpPr txBox="1"/>
              <p:nvPr/>
            </p:nvSpPr>
            <p:spPr>
              <a:xfrm>
                <a:off x="4305346" y="6037807"/>
                <a:ext cx="1761347" cy="5425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50">
                    <a:solidFill>
                      <a:srgbClr val="FFFFFF"/>
                    </a:solidFill>
                    <a:latin typeface="Calibri"/>
                    <a:ea typeface="Calibri"/>
                    <a:cs typeface="Calibri"/>
                    <a:sym typeface="Calibri"/>
                  </a:rPr>
                  <a:t>Logic Gates</a:t>
                </a:r>
                <a:endParaRPr/>
              </a:p>
            </p:txBody>
          </p:sp>
        </p:grpSp>
        <p:pic>
          <p:nvPicPr>
            <p:cNvPr id="242" name="Google Shape;242;p15"/>
            <p:cNvPicPr preferRelativeResize="0"/>
            <p:nvPr/>
          </p:nvPicPr>
          <p:blipFill rotWithShape="1">
            <a:blip r:embed="rId5">
              <a:alphaModFix/>
            </a:blip>
            <a:srcRect/>
            <a:stretch/>
          </p:blipFill>
          <p:spPr>
            <a:xfrm>
              <a:off x="6769924" y="4220398"/>
              <a:ext cx="686963" cy="279199"/>
            </a:xfrm>
            <a:prstGeom prst="rect">
              <a:avLst/>
            </a:prstGeom>
            <a:noFill/>
            <a:ln>
              <a:noFill/>
            </a:ln>
          </p:spPr>
        </p:pic>
      </p:grpSp>
      <p:sp>
        <p:nvSpPr>
          <p:cNvPr id="243" name="Google Shape;243;p15" descr="50%"/>
          <p:cNvSpPr/>
          <p:nvPr/>
        </p:nvSpPr>
        <p:spPr>
          <a:xfrm rot="5400000">
            <a:off x="2041979" y="2720948"/>
            <a:ext cx="3472355" cy="22127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5800">
              <a:solidFill>
                <a:srgbClr val="9ACD4C"/>
              </a:solidFill>
              <a:latin typeface="Calibri"/>
              <a:ea typeface="Calibri"/>
              <a:cs typeface="Calibri"/>
              <a:sym typeface="Calibri"/>
            </a:endParaRPr>
          </a:p>
        </p:txBody>
      </p:sp>
      <p:grpSp>
        <p:nvGrpSpPr>
          <p:cNvPr id="244" name="Google Shape;244;p15"/>
          <p:cNvGrpSpPr/>
          <p:nvPr/>
        </p:nvGrpSpPr>
        <p:grpSpPr>
          <a:xfrm>
            <a:off x="2887327" y="1648492"/>
            <a:ext cx="1890139" cy="2222468"/>
            <a:chOff x="2887327" y="1648492"/>
            <a:chExt cx="1890139" cy="2222468"/>
          </a:xfrm>
        </p:grpSpPr>
        <p:sp>
          <p:nvSpPr>
            <p:cNvPr id="245" name="Google Shape;245;p15"/>
            <p:cNvSpPr/>
            <p:nvPr/>
          </p:nvSpPr>
          <p:spPr>
            <a:xfrm>
              <a:off x="2887327" y="1648492"/>
              <a:ext cx="1890139" cy="2222468"/>
            </a:xfrm>
            <a:prstGeom prst="irregularSeal1">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5">
                <a:solidFill>
                  <a:schemeClr val="lt1"/>
                </a:solidFill>
                <a:latin typeface="Helvetica Neue"/>
                <a:ea typeface="Helvetica Neue"/>
                <a:cs typeface="Helvetica Neue"/>
                <a:sym typeface="Helvetica Neue"/>
              </a:endParaRPr>
            </a:p>
          </p:txBody>
        </p:sp>
        <p:sp>
          <p:nvSpPr>
            <p:cNvPr id="246" name="Google Shape;246;p15"/>
            <p:cNvSpPr txBox="1"/>
            <p:nvPr/>
          </p:nvSpPr>
          <p:spPr>
            <a:xfrm>
              <a:off x="3063402" y="2276673"/>
              <a:ext cx="1537988" cy="867930"/>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None/>
              </a:pPr>
              <a:r>
                <a:rPr lang="en-US" sz="1400">
                  <a:solidFill>
                    <a:schemeClr val="dk1"/>
                  </a:solidFill>
                  <a:latin typeface="Calibri"/>
                  <a:ea typeface="Calibri"/>
                  <a:cs typeface="Calibri"/>
                  <a:sym typeface="Calibri"/>
                </a:rPr>
                <a:t>Harness Parallelism &amp;</a:t>
              </a:r>
              <a:endParaRPr/>
            </a:p>
            <a:p>
              <a:pPr marL="0" marR="0" lvl="0" indent="0" algn="ctr" rtl="0">
                <a:lnSpc>
                  <a:spcPct val="90000"/>
                </a:lnSpc>
                <a:spcBef>
                  <a:spcPts val="0"/>
                </a:spcBef>
                <a:spcAft>
                  <a:spcPts val="0"/>
                </a:spcAft>
                <a:buNone/>
              </a:pPr>
              <a:r>
                <a:rPr lang="en-US" sz="1400">
                  <a:solidFill>
                    <a:schemeClr val="dk1"/>
                  </a:solidFill>
                  <a:latin typeface="Calibri"/>
                  <a:ea typeface="Calibri"/>
                  <a:cs typeface="Calibri"/>
                  <a:sym typeface="Calibri"/>
                </a:rPr>
                <a:t>Achieve High Performance!!</a:t>
              </a:r>
              <a:endParaRPr/>
            </a:p>
          </p:txBody>
        </p:sp>
      </p:grpSp>
      <p:pic>
        <p:nvPicPr>
          <p:cNvPr id="247" name="Google Shape;247;p15" descr="Laptop Clip Art at Clker.com - vector clip art online, royalty free &amp;  public domain"/>
          <p:cNvPicPr preferRelativeResize="0"/>
          <p:nvPr/>
        </p:nvPicPr>
        <p:blipFill rotWithShape="1">
          <a:blip r:embed="rId6">
            <a:alphaModFix/>
          </a:blip>
          <a:srcRect/>
          <a:stretch/>
        </p:blipFill>
        <p:spPr>
          <a:xfrm>
            <a:off x="10663726" y="-969353"/>
            <a:ext cx="148486" cy="148257"/>
          </a:xfrm>
          <a:prstGeom prst="rect">
            <a:avLst/>
          </a:prstGeom>
          <a:noFill/>
          <a:ln>
            <a:noFill/>
          </a:ln>
        </p:spPr>
      </p:pic>
      <p:pic>
        <p:nvPicPr>
          <p:cNvPr id="248" name="Google Shape;248;p15" descr="Computer Laptop Pc Vector Art PNG Images | Free Download On Pngtree"/>
          <p:cNvPicPr preferRelativeResize="0"/>
          <p:nvPr/>
        </p:nvPicPr>
        <p:blipFill rotWithShape="1">
          <a:blip r:embed="rId7">
            <a:alphaModFix/>
          </a:blip>
          <a:srcRect/>
          <a:stretch/>
        </p:blipFill>
        <p:spPr>
          <a:xfrm>
            <a:off x="6443067" y="1065832"/>
            <a:ext cx="814519" cy="814519"/>
          </a:xfrm>
          <a:prstGeom prst="rect">
            <a:avLst/>
          </a:prstGeom>
          <a:noFill/>
          <a:ln>
            <a:noFill/>
          </a:ln>
        </p:spPr>
      </p:pic>
      <p:sp>
        <p:nvSpPr>
          <p:cNvPr id="249" name="Google Shape;249;p15"/>
          <p:cNvSpPr txBox="1"/>
          <p:nvPr/>
        </p:nvSpPr>
        <p:spPr>
          <a:xfrm>
            <a:off x="7073347" y="1249151"/>
            <a:ext cx="325730" cy="224805"/>
          </a:xfrm>
          <a:prstGeom prst="rect">
            <a:avLst/>
          </a:prstGeom>
          <a:noFill/>
          <a:ln>
            <a:noFill/>
          </a:ln>
        </p:spPr>
        <p:txBody>
          <a:bodyPr spcFirstLastPara="1" wrap="square" lIns="91425" tIns="45700" rIns="91425" bIns="45700" anchor="t" anchorCtr="0">
            <a:spAutoFit/>
          </a:bodyPr>
          <a:lstStyle/>
          <a:p>
            <a:pPr marL="0" marR="0" lvl="0" indent="0" algn="r" rtl="0">
              <a:lnSpc>
                <a:spcPct val="80000"/>
              </a:lnSpc>
              <a:spcBef>
                <a:spcPts val="0"/>
              </a:spcBef>
              <a:spcAft>
                <a:spcPts val="0"/>
              </a:spcAft>
              <a:buNone/>
            </a:pPr>
            <a:r>
              <a:rPr lang="en-US" sz="1050">
                <a:solidFill>
                  <a:srgbClr val="FFFFFF"/>
                </a:solidFill>
                <a:latin typeface="Calibri"/>
                <a:ea typeface="Calibri"/>
                <a:cs typeface="Calibri"/>
                <a:sym typeface="Calibri"/>
              </a:rPr>
              <a:t>PC</a:t>
            </a:r>
            <a:endParaRPr/>
          </a:p>
        </p:txBody>
      </p:sp>
      <p:sp>
        <p:nvSpPr>
          <p:cNvPr id="250" name="Google Shape;250;p15"/>
          <p:cNvSpPr txBox="1"/>
          <p:nvPr/>
        </p:nvSpPr>
        <p:spPr>
          <a:xfrm>
            <a:off x="496932" y="702975"/>
            <a:ext cx="2647835" cy="41549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100" b="1">
                <a:solidFill>
                  <a:schemeClr val="accent4"/>
                </a:solidFill>
                <a:latin typeface="Calibri"/>
                <a:ea typeface="Calibri"/>
                <a:cs typeface="Calibri"/>
                <a:sym typeface="Calibri"/>
              </a:rPr>
              <a:t>Software</a:t>
            </a:r>
            <a:endParaRPr/>
          </a:p>
        </p:txBody>
      </p:sp>
      <p:grpSp>
        <p:nvGrpSpPr>
          <p:cNvPr id="251" name="Google Shape;251;p15"/>
          <p:cNvGrpSpPr/>
          <p:nvPr/>
        </p:nvGrpSpPr>
        <p:grpSpPr>
          <a:xfrm>
            <a:off x="4075793" y="1171872"/>
            <a:ext cx="2228913" cy="758528"/>
            <a:chOff x="4075793" y="1171872"/>
            <a:chExt cx="2228913" cy="758528"/>
          </a:xfrm>
        </p:grpSpPr>
        <p:grpSp>
          <p:nvGrpSpPr>
            <p:cNvPr id="252" name="Google Shape;252;p15"/>
            <p:cNvGrpSpPr/>
            <p:nvPr/>
          </p:nvGrpSpPr>
          <p:grpSpPr>
            <a:xfrm>
              <a:off x="4075793" y="1171872"/>
              <a:ext cx="2228913" cy="564416"/>
              <a:chOff x="4075793" y="1171872"/>
              <a:chExt cx="2228913" cy="564416"/>
            </a:xfrm>
          </p:grpSpPr>
          <p:sp>
            <p:nvSpPr>
              <p:cNvPr id="253" name="Google Shape;253;p15"/>
              <p:cNvSpPr txBox="1"/>
              <p:nvPr/>
            </p:nvSpPr>
            <p:spPr>
              <a:xfrm>
                <a:off x="4075793" y="1171872"/>
                <a:ext cx="1067592" cy="354071"/>
              </a:xfrm>
              <a:prstGeom prst="rect">
                <a:avLst/>
              </a:prstGeom>
              <a:noFill/>
              <a:ln>
                <a:noFill/>
              </a:ln>
            </p:spPr>
            <p:txBody>
              <a:bodyPr spcFirstLastPara="1" wrap="square" lIns="91425" tIns="45700" rIns="91425" bIns="45700" anchor="t" anchorCtr="0">
                <a:spAutoFit/>
              </a:bodyPr>
              <a:lstStyle/>
              <a:p>
                <a:pPr marL="0" marR="0" lvl="0" indent="0" algn="r" rtl="0">
                  <a:lnSpc>
                    <a:spcPct val="80000"/>
                  </a:lnSpc>
                  <a:spcBef>
                    <a:spcPts val="0"/>
                  </a:spcBef>
                  <a:spcAft>
                    <a:spcPts val="0"/>
                  </a:spcAft>
                  <a:buNone/>
                </a:pPr>
                <a:r>
                  <a:rPr lang="en-US" sz="1050">
                    <a:solidFill>
                      <a:srgbClr val="FFFFFF"/>
                    </a:solidFill>
                    <a:latin typeface="Calibri"/>
                    <a:ea typeface="Calibri"/>
                    <a:cs typeface="Calibri"/>
                    <a:sym typeface="Calibri"/>
                  </a:rPr>
                  <a:t>Warehouse Scale Computer</a:t>
                </a:r>
                <a:endParaRPr/>
              </a:p>
            </p:txBody>
          </p:sp>
          <p:pic>
            <p:nvPicPr>
              <p:cNvPr id="254" name="Google Shape;254;p15" descr="cern-racks.jpg"/>
              <p:cNvPicPr preferRelativeResize="0"/>
              <p:nvPr/>
            </p:nvPicPr>
            <p:blipFill rotWithShape="1">
              <a:blip r:embed="rId8">
                <a:alphaModFix/>
              </a:blip>
              <a:srcRect/>
              <a:stretch/>
            </p:blipFill>
            <p:spPr>
              <a:xfrm>
                <a:off x="5078768" y="1181949"/>
                <a:ext cx="1225938" cy="554339"/>
              </a:xfrm>
              <a:prstGeom prst="rect">
                <a:avLst/>
              </a:prstGeom>
              <a:noFill/>
              <a:ln>
                <a:noFill/>
              </a:ln>
            </p:spPr>
          </p:pic>
        </p:grpSp>
        <p:pic>
          <p:nvPicPr>
            <p:cNvPr id="255" name="Google Shape;255;p15"/>
            <p:cNvPicPr preferRelativeResize="0"/>
            <p:nvPr/>
          </p:nvPicPr>
          <p:blipFill rotWithShape="1">
            <a:blip r:embed="rId9">
              <a:alphaModFix/>
            </a:blip>
            <a:srcRect/>
            <a:stretch/>
          </p:blipFill>
          <p:spPr>
            <a:xfrm>
              <a:off x="4261990" y="1648302"/>
              <a:ext cx="695197" cy="257733"/>
            </a:xfrm>
            <a:prstGeom prst="rect">
              <a:avLst/>
            </a:prstGeom>
            <a:noFill/>
            <a:ln>
              <a:noFill/>
            </a:ln>
          </p:spPr>
        </p:pic>
        <p:sp>
          <p:nvSpPr>
            <p:cNvPr id="256" name="Google Shape;256;p15"/>
            <p:cNvSpPr/>
            <p:nvPr/>
          </p:nvSpPr>
          <p:spPr>
            <a:xfrm>
              <a:off x="4886960" y="1635592"/>
              <a:ext cx="1190188" cy="294808"/>
            </a:xfrm>
            <a:custGeom>
              <a:avLst/>
              <a:gdLst/>
              <a:ahLst/>
              <a:cxnLst/>
              <a:rect l="l" t="t" r="r" b="b"/>
              <a:pathLst>
                <a:path w="1087120" h="284480" extrusionOk="0">
                  <a:moveTo>
                    <a:pt x="0" y="172720"/>
                  </a:moveTo>
                  <a:cubicBezTo>
                    <a:pt x="144867" y="221009"/>
                    <a:pt x="-5884" y="172490"/>
                    <a:pt x="101600" y="203200"/>
                  </a:cubicBezTo>
                  <a:cubicBezTo>
                    <a:pt x="111898" y="206142"/>
                    <a:pt x="121782" y="210418"/>
                    <a:pt x="132080" y="213360"/>
                  </a:cubicBezTo>
                  <a:cubicBezTo>
                    <a:pt x="145506" y="217196"/>
                    <a:pt x="159645" y="218617"/>
                    <a:pt x="172720" y="223520"/>
                  </a:cubicBezTo>
                  <a:cubicBezTo>
                    <a:pt x="186901" y="228838"/>
                    <a:pt x="198992" y="239051"/>
                    <a:pt x="213360" y="243840"/>
                  </a:cubicBezTo>
                  <a:cubicBezTo>
                    <a:pt x="229743" y="249301"/>
                    <a:pt x="247500" y="249456"/>
                    <a:pt x="264160" y="254000"/>
                  </a:cubicBezTo>
                  <a:cubicBezTo>
                    <a:pt x="390665" y="288501"/>
                    <a:pt x="259749" y="263425"/>
                    <a:pt x="386080" y="284480"/>
                  </a:cubicBezTo>
                  <a:cubicBezTo>
                    <a:pt x="447040" y="281093"/>
                    <a:pt x="508181" y="280108"/>
                    <a:pt x="568960" y="274320"/>
                  </a:cubicBezTo>
                  <a:cubicBezTo>
                    <a:pt x="600255" y="271340"/>
                    <a:pt x="641503" y="236118"/>
                    <a:pt x="660400" y="223520"/>
                  </a:cubicBezTo>
                  <a:lnTo>
                    <a:pt x="721360" y="182880"/>
                  </a:lnTo>
                  <a:lnTo>
                    <a:pt x="751840" y="162560"/>
                  </a:lnTo>
                  <a:cubicBezTo>
                    <a:pt x="762000" y="155787"/>
                    <a:pt x="770736" y="146101"/>
                    <a:pt x="782320" y="142240"/>
                  </a:cubicBezTo>
                  <a:cubicBezTo>
                    <a:pt x="802640" y="135467"/>
                    <a:pt x="825458" y="133801"/>
                    <a:pt x="843280" y="121920"/>
                  </a:cubicBezTo>
                  <a:cubicBezTo>
                    <a:pt x="922062" y="69399"/>
                    <a:pt x="881072" y="89003"/>
                    <a:pt x="965200" y="60960"/>
                  </a:cubicBezTo>
                  <a:lnTo>
                    <a:pt x="995680" y="50800"/>
                  </a:lnTo>
                  <a:lnTo>
                    <a:pt x="1026160" y="40640"/>
                  </a:lnTo>
                  <a:cubicBezTo>
                    <a:pt x="1050950" y="32377"/>
                    <a:pt x="1067425" y="29855"/>
                    <a:pt x="1087120" y="10160"/>
                  </a:cubicBezTo>
                  <a:lnTo>
                    <a:pt x="1087120" y="0"/>
                  </a:lnTo>
                </a:path>
              </a:pathLst>
            </a:custGeom>
            <a:noFill/>
            <a:ln w="1905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5">
                <a:solidFill>
                  <a:schemeClr val="lt1"/>
                </a:solidFill>
                <a:latin typeface="Helvetica Neue"/>
                <a:ea typeface="Helvetica Neue"/>
                <a:cs typeface="Helvetica Neue"/>
                <a:sym typeface="Helvetica Neue"/>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body" idx="1"/>
          </p:nvPr>
        </p:nvSpPr>
        <p:spPr>
          <a:xfrm>
            <a:off x="247828" y="681038"/>
            <a:ext cx="3763455" cy="4024313"/>
          </a:xfrm>
          <a:prstGeom prst="rect">
            <a:avLst/>
          </a:prstGeom>
          <a:noFill/>
          <a:ln>
            <a:noFill/>
          </a:ln>
        </p:spPr>
        <p:txBody>
          <a:bodyPr spcFirstLastPara="1" wrap="square" lIns="130600" tIns="65300" rIns="130600" bIns="65300" anchor="ctr" anchorCtr="0">
            <a:noAutofit/>
          </a:bodyPr>
          <a:lstStyle/>
          <a:p>
            <a:pPr marL="66446" lvl="0" indent="0" algn="l" rtl="0">
              <a:spcBef>
                <a:spcPts val="625"/>
              </a:spcBef>
              <a:spcAft>
                <a:spcPts val="0"/>
              </a:spcAft>
              <a:buSzPts val="2554"/>
              <a:buNone/>
            </a:pPr>
            <a:r>
              <a:rPr lang="en-US"/>
              <a:t>Great Ideas in Computer Architecture</a:t>
            </a:r>
            <a:endParaRPr/>
          </a:p>
        </p:txBody>
      </p:sp>
      <p:sp>
        <p:nvSpPr>
          <p:cNvPr id="262" name="Google Shape;262;p16"/>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Agenda</a:t>
            </a:r>
            <a:endParaRPr/>
          </a:p>
        </p:txBody>
      </p:sp>
      <p:sp>
        <p:nvSpPr>
          <p:cNvPr id="263" name="Google Shape;263;p16"/>
          <p:cNvSpPr txBox="1">
            <a:spLocks noGrp="1"/>
          </p:cNvSpPr>
          <p:nvPr>
            <p:ph type="body" idx="2"/>
          </p:nvPr>
        </p:nvSpPr>
        <p:spPr>
          <a:xfrm>
            <a:off x="4383344" y="681037"/>
            <a:ext cx="4497694" cy="4024313"/>
          </a:xfrm>
          <a:prstGeom prst="rect">
            <a:avLst/>
          </a:prstGeom>
          <a:noFill/>
          <a:ln>
            <a:noFill/>
          </a:ln>
        </p:spPr>
        <p:txBody>
          <a:bodyPr spcFirstLastPara="1" wrap="square" lIns="130600" tIns="65300" rIns="130600" bIns="65300" anchor="t" anchorCtr="0">
            <a:noAutofit/>
          </a:bodyPr>
          <a:lstStyle/>
          <a:p>
            <a:pPr marL="367091" lvl="0" indent="0" algn="l" rtl="0">
              <a:spcBef>
                <a:spcPts val="0"/>
              </a:spcBef>
              <a:spcAft>
                <a:spcPts val="0"/>
              </a:spcAft>
              <a:buSzPts val="2554"/>
              <a:buNone/>
            </a:pPr>
            <a:endParaRPr>
              <a:latin typeface="Calibri"/>
              <a:ea typeface="Calibri"/>
              <a:cs typeface="Calibri"/>
              <a:sym typeface="Calibri"/>
            </a:endParaRPr>
          </a:p>
          <a:p>
            <a:pPr marL="367091" lvl="0" indent="-306146" algn="l" rtl="0">
              <a:spcBef>
                <a:spcPts val="625"/>
              </a:spcBef>
              <a:spcAft>
                <a:spcPts val="0"/>
              </a:spcAft>
              <a:buSzPts val="2470"/>
              <a:buChar char="▪"/>
            </a:pPr>
            <a:r>
              <a:rPr lang="en-US">
                <a:solidFill>
                  <a:srgbClr val="7F7F7F"/>
                </a:solidFill>
                <a:latin typeface="Calibri"/>
                <a:ea typeface="Calibri"/>
                <a:cs typeface="Calibri"/>
                <a:sym typeface="Calibri"/>
              </a:rPr>
              <a:t>Thinking about Machine Structures</a:t>
            </a:r>
            <a:endParaRPr>
              <a:solidFill>
                <a:srgbClr val="7F7F7F"/>
              </a:solidFill>
              <a:latin typeface="Calibri"/>
              <a:ea typeface="Calibri"/>
              <a:cs typeface="Calibri"/>
              <a:sym typeface="Calibri"/>
            </a:endParaRPr>
          </a:p>
          <a:p>
            <a:pPr marL="367091" lvl="0" indent="-306146" algn="l" rtl="0">
              <a:spcBef>
                <a:spcPts val="625"/>
              </a:spcBef>
              <a:spcAft>
                <a:spcPts val="0"/>
              </a:spcAft>
              <a:buSzPts val="2470"/>
              <a:buChar char="▪"/>
            </a:pPr>
            <a:r>
              <a:rPr lang="en-US">
                <a:latin typeface="Calibri"/>
                <a:ea typeface="Calibri"/>
                <a:cs typeface="Calibri"/>
                <a:sym typeface="Calibri"/>
              </a:rPr>
              <a:t>Great Ideas in Computer Architecture</a:t>
            </a:r>
            <a:endParaRPr>
              <a:latin typeface="Calibri"/>
              <a:ea typeface="Calibri"/>
              <a:cs typeface="Calibri"/>
              <a:sym typeface="Calibri"/>
            </a:endParaRPr>
          </a:p>
          <a:p>
            <a:pPr marL="367091" lvl="0" indent="-306146" algn="l" rtl="0">
              <a:spcBef>
                <a:spcPts val="625"/>
              </a:spcBef>
              <a:spcAft>
                <a:spcPts val="0"/>
              </a:spcAft>
              <a:buSzPts val="2470"/>
              <a:buChar char="▪"/>
            </a:pPr>
            <a:r>
              <a:rPr lang="en-US">
                <a:solidFill>
                  <a:srgbClr val="7F7F7F"/>
                </a:solidFill>
                <a:latin typeface="Calibri"/>
                <a:ea typeface="Calibri"/>
                <a:cs typeface="Calibri"/>
                <a:sym typeface="Calibri"/>
              </a:rPr>
              <a:t>What you need to know about this class</a:t>
            </a:r>
            <a:endParaRPr/>
          </a:p>
          <a:p>
            <a:pPr marL="457200" lvl="0" indent="-228573" algn="l" rtl="0">
              <a:spcBef>
                <a:spcPts val="625"/>
              </a:spcBef>
              <a:spcAft>
                <a:spcPts val="0"/>
              </a:spcAft>
              <a:buClr>
                <a:schemeClr val="lt1"/>
              </a:buClr>
              <a:buSzPts val="2554"/>
              <a:buFont typeface="Arial"/>
              <a:buNone/>
            </a:pPr>
            <a:endParaRPr>
              <a:latin typeface="Calibri"/>
              <a:ea typeface="Calibri"/>
              <a:cs typeface="Calibri"/>
              <a:sym typeface="Calibri"/>
            </a:endParaRPr>
          </a:p>
        </p:txBody>
      </p:sp>
      <p:pic>
        <p:nvPicPr>
          <p:cNvPr id="264" name="Google Shape;264;p16"/>
          <p:cNvPicPr preferRelativeResize="0"/>
          <p:nvPr/>
        </p:nvPicPr>
        <p:blipFill rotWithShape="1">
          <a:blip r:embed="rId3">
            <a:alphaModFix/>
          </a:blip>
          <a:srcRect l="12857" r="12864"/>
          <a:stretch/>
        </p:blipFill>
        <p:spPr>
          <a:xfrm>
            <a:off x="8194080" y="-10777"/>
            <a:ext cx="949800" cy="1278900"/>
          </a:xfrm>
          <a:prstGeom prst="roundRect">
            <a:avLst>
              <a:gd name="adj" fmla="val 8594"/>
            </a:avLst>
          </a:prstGeom>
          <a:solidFill>
            <a:srgbClr val="ECECEC"/>
          </a:solidFill>
          <a:ln>
            <a:noFill/>
          </a:ln>
          <a:effectLst>
            <a:reflection stA="38000" endPos="28000" dist="5000" dir="5400000" fadeDir="5400012" sy="-100000" algn="bl" rotWithShape="0"/>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0"/>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p>
            <a:pPr marL="514350" lvl="0" indent="-514350" algn="l" rtl="0">
              <a:spcBef>
                <a:spcPts val="0"/>
              </a:spcBef>
              <a:spcAft>
                <a:spcPts val="0"/>
              </a:spcAft>
              <a:buSzPts val="2660"/>
              <a:buFont typeface="Arial"/>
              <a:buAutoNum type="arabicPeriod"/>
            </a:pPr>
            <a:r>
              <a:rPr lang="en-US" sz="2600" dirty="0"/>
              <a:t>Abstraction (Layers of Representation/Interpretation)</a:t>
            </a:r>
            <a:endParaRPr dirty="0"/>
          </a:p>
          <a:p>
            <a:pPr marL="514350" lvl="0" indent="-514350" algn="l" rtl="0">
              <a:spcBef>
                <a:spcPts val="625"/>
              </a:spcBef>
              <a:spcAft>
                <a:spcPts val="0"/>
              </a:spcAft>
              <a:buSzPts val="2660"/>
              <a:buFont typeface="Arial"/>
              <a:buAutoNum type="arabicPeriod"/>
            </a:pPr>
            <a:r>
              <a:rPr lang="en-US" sz="2600" dirty="0"/>
              <a:t>Moore’s Law</a:t>
            </a:r>
            <a:endParaRPr dirty="0"/>
          </a:p>
          <a:p>
            <a:pPr marL="514350" lvl="0" indent="-514350" algn="l" rtl="0">
              <a:spcBef>
                <a:spcPts val="625"/>
              </a:spcBef>
              <a:spcAft>
                <a:spcPts val="0"/>
              </a:spcAft>
              <a:buSzPts val="2660"/>
              <a:buFont typeface="Arial"/>
              <a:buAutoNum type="arabicPeriod"/>
            </a:pPr>
            <a:r>
              <a:rPr lang="en-US" sz="2600" dirty="0"/>
              <a:t>Principle of Locality/Memory Hierarchy</a:t>
            </a:r>
            <a:endParaRPr dirty="0"/>
          </a:p>
          <a:p>
            <a:pPr marL="514350" lvl="0" indent="-514350" algn="l" rtl="0">
              <a:spcBef>
                <a:spcPts val="625"/>
              </a:spcBef>
              <a:spcAft>
                <a:spcPts val="0"/>
              </a:spcAft>
              <a:buSzPts val="2660"/>
              <a:buFont typeface="Arial"/>
              <a:buAutoNum type="arabicPeriod"/>
            </a:pPr>
            <a:r>
              <a:rPr lang="en-US" sz="2600" dirty="0"/>
              <a:t>Parallelism</a:t>
            </a:r>
            <a:endParaRPr dirty="0"/>
          </a:p>
          <a:p>
            <a:pPr marL="514350" lvl="0" indent="-514350" algn="l" rtl="0">
              <a:spcBef>
                <a:spcPts val="625"/>
              </a:spcBef>
              <a:spcAft>
                <a:spcPts val="0"/>
              </a:spcAft>
              <a:buSzPts val="2660"/>
              <a:buFont typeface="Arial"/>
              <a:buAutoNum type="arabicPeriod"/>
            </a:pPr>
            <a:r>
              <a:rPr lang="en-US" sz="2600" dirty="0"/>
              <a:t>Performance Measurement &amp; Improvement</a:t>
            </a:r>
            <a:endParaRPr dirty="0"/>
          </a:p>
          <a:p>
            <a:pPr marL="514350" lvl="0" indent="-514350" algn="l" rtl="0">
              <a:spcBef>
                <a:spcPts val="625"/>
              </a:spcBef>
              <a:spcAft>
                <a:spcPts val="0"/>
              </a:spcAft>
              <a:buSzPts val="2660"/>
              <a:buFont typeface="Arial"/>
              <a:buAutoNum type="arabicPeriod"/>
            </a:pPr>
            <a:r>
              <a:rPr lang="en-US" sz="2600" dirty="0"/>
              <a:t>(Extra) Dependability via Redundancy</a:t>
            </a:r>
            <a:endParaRPr dirty="0"/>
          </a:p>
        </p:txBody>
      </p:sp>
      <p:sp>
        <p:nvSpPr>
          <p:cNvPr id="270" name="Google Shape;270;p20"/>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sz="3200"/>
              <a:t>6 Great Ideas in Computer Architecture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4"/>
          <p:cNvSpPr txBox="1">
            <a:spLocks noGrp="1"/>
          </p:cNvSpPr>
          <p:nvPr>
            <p:ph type="body" idx="1"/>
          </p:nvPr>
        </p:nvSpPr>
        <p:spPr>
          <a:xfrm>
            <a:off x="308610" y="681037"/>
            <a:ext cx="8406766" cy="1041885"/>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a:t>Structure and Interpretation of Computing Programs, my good friend…</a:t>
            </a:r>
            <a:endParaRPr/>
          </a:p>
        </p:txBody>
      </p:sp>
      <p:sp>
        <p:nvSpPr>
          <p:cNvPr id="276" name="Google Shape;276;p24"/>
          <p:cNvSpPr txBox="1">
            <a:spLocks noGrp="1"/>
          </p:cNvSpPr>
          <p:nvPr>
            <p:ph type="title"/>
          </p:nvPr>
        </p:nvSpPr>
        <p:spPr>
          <a:xfrm>
            <a:off x="838199" y="57150"/>
            <a:ext cx="8190297"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sz="2000" dirty="0"/>
              <a:t>Great Idea </a:t>
            </a:r>
            <a:r>
              <a:rPr lang="en-US" sz="2000" dirty="0">
                <a:solidFill>
                  <a:schemeClr val="accent3"/>
                </a:solidFill>
              </a:rPr>
              <a:t>#1</a:t>
            </a:r>
            <a:r>
              <a:rPr lang="en-US" sz="2000" dirty="0"/>
              <a:t>: Abstraction (Levels of Representation/Interpretation)</a:t>
            </a:r>
            <a:endParaRPr sz="2800" dirty="0"/>
          </a:p>
        </p:txBody>
      </p:sp>
      <p:sp>
        <p:nvSpPr>
          <p:cNvPr id="277" name="Google Shape;277;p24"/>
          <p:cNvSpPr/>
          <p:nvPr/>
        </p:nvSpPr>
        <p:spPr>
          <a:xfrm>
            <a:off x="2682944" y="1960569"/>
            <a:ext cx="3778111" cy="2265744"/>
          </a:xfrm>
          <a:prstGeom prst="rect">
            <a:avLst/>
          </a:pr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400"/>
              <a:buFont typeface="Courier New"/>
              <a:buNone/>
            </a:pPr>
            <a:r>
              <a:rPr lang="en-US" sz="1400" b="1" i="0" u="none" strike="noStrike" cap="none">
                <a:solidFill>
                  <a:schemeClr val="lt1"/>
                </a:solidFill>
                <a:latin typeface="Courier New"/>
                <a:ea typeface="Courier New"/>
                <a:cs typeface="Courier New"/>
                <a:sym typeface="Courier New"/>
              </a:rPr>
              <a:t>import numpy</a:t>
            </a:r>
            <a:endParaRPr sz="1400" b="1" i="0" u="none" strike="noStrike" cap="none">
              <a:solidFill>
                <a:schemeClr val="lt1"/>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accent1"/>
              </a:buClr>
              <a:buSzPts val="1400"/>
              <a:buFont typeface="Helvetica Neue"/>
              <a:buNone/>
            </a:pPr>
            <a:endParaRPr sz="1400" b="1" i="0" u="none" strike="noStrike" cap="none">
              <a:solidFill>
                <a:schemeClr val="lt1"/>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lt1"/>
              </a:buClr>
              <a:buSzPts val="1400"/>
              <a:buFont typeface="Courier New"/>
              <a:buNone/>
            </a:pPr>
            <a:r>
              <a:rPr lang="en-US" sz="1400" b="1" i="0" u="none" strike="noStrike" cap="none">
                <a:solidFill>
                  <a:schemeClr val="lt1"/>
                </a:solidFill>
                <a:latin typeface="Courier New"/>
                <a:ea typeface="Courier New"/>
                <a:cs typeface="Courier New"/>
                <a:sym typeface="Courier New"/>
              </a:rPr>
              <a:t>x = 3</a:t>
            </a:r>
            <a:endParaRPr sz="22875" b="1">
              <a:solidFill>
                <a:schemeClr val="accent1"/>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chemeClr val="lt1"/>
              </a:buClr>
              <a:buSzPts val="1400"/>
              <a:buFont typeface="Courier New"/>
              <a:buNone/>
            </a:pPr>
            <a:r>
              <a:rPr lang="en-US" sz="1400" b="1" i="0" u="none" strike="noStrike" cap="none">
                <a:solidFill>
                  <a:schemeClr val="lt1"/>
                </a:solidFill>
                <a:latin typeface="Courier New"/>
                <a:ea typeface="Courier New"/>
                <a:cs typeface="Courier New"/>
                <a:sym typeface="Courier New"/>
              </a:rPr>
              <a:t>x = "hello, world"</a:t>
            </a:r>
            <a:endParaRPr sz="22875" b="1">
              <a:solidFill>
                <a:schemeClr val="accent1"/>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chemeClr val="lt1"/>
              </a:buClr>
              <a:buSzPts val="1400"/>
              <a:buFont typeface="Courier New"/>
              <a:buNone/>
            </a:pPr>
            <a:r>
              <a:rPr lang="en-US" sz="1400" b="1" i="0" u="none" strike="noStrike" cap="none">
                <a:solidFill>
                  <a:schemeClr val="lt1"/>
                </a:solidFill>
                <a:latin typeface="Courier New"/>
                <a:ea typeface="Courier New"/>
                <a:cs typeface="Courier New"/>
                <a:sym typeface="Courier New"/>
              </a:rPr>
              <a:t>x = [3, "cs61a", True]</a:t>
            </a:r>
            <a:endParaRPr sz="22875" b="1">
              <a:solidFill>
                <a:schemeClr val="accent1"/>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chemeClr val="lt1"/>
              </a:buClr>
              <a:buSzPts val="1400"/>
              <a:buFont typeface="Courier New"/>
              <a:buNone/>
            </a:pPr>
            <a:r>
              <a:rPr lang="en-US" sz="1400" b="1" i="0" u="none" strike="noStrike" cap="none">
                <a:solidFill>
                  <a:schemeClr val="lt1"/>
                </a:solidFill>
                <a:latin typeface="Courier New"/>
                <a:ea typeface="Courier New"/>
                <a:cs typeface="Courier New"/>
                <a:sym typeface="Courier New"/>
              </a:rPr>
              <a:t>x = len</a:t>
            </a:r>
            <a:endParaRPr sz="1400" b="1" i="0" u="none" strike="noStrike" cap="none">
              <a:solidFill>
                <a:schemeClr val="lt1"/>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lt1"/>
              </a:buClr>
              <a:buSzPts val="1400"/>
              <a:buFont typeface="Courier New"/>
              <a:buNone/>
            </a:pPr>
            <a:r>
              <a:rPr lang="en-US" sz="1400" b="1" i="0" u="none" strike="noStrike" cap="none">
                <a:solidFill>
                  <a:schemeClr val="lt1"/>
                </a:solidFill>
                <a:latin typeface="Courier New"/>
                <a:ea typeface="Courier New"/>
                <a:cs typeface="Courier New"/>
                <a:sym typeface="Courier New"/>
              </a:rPr>
              <a:t>x = numpy</a:t>
            </a:r>
            <a:endParaRPr sz="1400" b="1" i="0" u="none" strike="noStrike" cap="none">
              <a:solidFill>
                <a:schemeClr val="lt1"/>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lt1"/>
              </a:buClr>
              <a:buSzPts val="1400"/>
              <a:buFont typeface="Courier New"/>
              <a:buNone/>
            </a:pPr>
            <a:r>
              <a:rPr lang="en-US" sz="1400" b="1" i="0" u="none" strike="noStrike" cap="none">
                <a:solidFill>
                  <a:schemeClr val="lt1"/>
                </a:solidFill>
                <a:latin typeface="Courier New"/>
                <a:ea typeface="Courier New"/>
                <a:cs typeface="Courier New"/>
                <a:sym typeface="Courier New"/>
              </a:rPr>
              <a:t>x = lambda x: x + 2</a:t>
            </a:r>
            <a:endParaRPr sz="22875" b="1">
              <a:solidFill>
                <a:schemeClr val="accent1"/>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chemeClr val="accent1"/>
              </a:buClr>
              <a:buSzPts val="1400"/>
              <a:buFont typeface="Helvetica Neue"/>
              <a:buNone/>
            </a:pPr>
            <a:endParaRPr sz="1400" b="1" i="0" u="none" strike="noStrike" cap="none">
              <a:solidFill>
                <a:schemeClr val="accent1"/>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accent1"/>
              </a:buClr>
              <a:buSzPts val="1400"/>
              <a:buFont typeface="Courier New"/>
              <a:buNone/>
            </a:pPr>
            <a:r>
              <a:rPr lang="en-US" sz="1400" b="1" i="1" u="none" strike="noStrike" cap="none">
                <a:solidFill>
                  <a:schemeClr val="accent1"/>
                </a:solidFill>
                <a:latin typeface="Courier New"/>
                <a:ea typeface="Courier New"/>
                <a:cs typeface="Courier New"/>
                <a:sym typeface="Courier New"/>
              </a:rPr>
              <a:t># anything can be a Python name!</a:t>
            </a:r>
            <a:endParaRPr sz="22875" b="1" i="1">
              <a:solidFill>
                <a:schemeClr val="accent1"/>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6"/>
          <p:cNvSpPr txBox="1">
            <a:spLocks noGrp="1"/>
          </p:cNvSpPr>
          <p:nvPr>
            <p:ph type="body" idx="1"/>
          </p:nvPr>
        </p:nvSpPr>
        <p:spPr>
          <a:xfrm>
            <a:off x="5189524" y="1523680"/>
            <a:ext cx="1688066" cy="631943"/>
          </a:xfrm>
          <a:prstGeom prst="rect">
            <a:avLst/>
          </a:prstGeom>
          <a:noFill/>
          <a:ln>
            <a:noFill/>
          </a:ln>
        </p:spPr>
        <p:txBody>
          <a:bodyPr spcFirstLastPara="1" wrap="square" lIns="21425" tIns="21425" rIns="21425" bIns="21425" anchor="t" anchorCtr="0">
            <a:noAutofit/>
          </a:bodyPr>
          <a:lstStyle/>
          <a:p>
            <a:pPr marL="0" lvl="0" indent="0" algn="l" rtl="0">
              <a:lnSpc>
                <a:spcPct val="72000"/>
              </a:lnSpc>
              <a:spcBef>
                <a:spcPts val="0"/>
              </a:spcBef>
              <a:spcAft>
                <a:spcPts val="0"/>
              </a:spcAft>
              <a:buSzPts val="1140"/>
              <a:buNone/>
            </a:pPr>
            <a:r>
              <a:rPr lang="en-US" sz="1200">
                <a:latin typeface="Courier"/>
                <a:ea typeface="Courier"/>
                <a:cs typeface="Courier"/>
                <a:sym typeface="Courier"/>
              </a:rPr>
              <a:t>lw    x3, 0(x10)</a:t>
            </a:r>
            <a:endParaRPr sz="2400">
              <a:latin typeface="Courier"/>
              <a:ea typeface="Courier"/>
              <a:cs typeface="Courier"/>
              <a:sym typeface="Courier"/>
            </a:endParaRPr>
          </a:p>
          <a:p>
            <a:pPr marL="0" lvl="0" indent="0" algn="l" rtl="0">
              <a:lnSpc>
                <a:spcPct val="72000"/>
              </a:lnSpc>
              <a:spcBef>
                <a:spcPts val="0"/>
              </a:spcBef>
              <a:spcAft>
                <a:spcPts val="0"/>
              </a:spcAft>
              <a:buSzPts val="1140"/>
              <a:buNone/>
            </a:pPr>
            <a:r>
              <a:rPr lang="en-US" sz="1200">
                <a:latin typeface="Courier"/>
                <a:ea typeface="Courier"/>
                <a:cs typeface="Courier"/>
                <a:sym typeface="Courier"/>
              </a:rPr>
              <a:t>lw    x4, 4(x10)</a:t>
            </a:r>
            <a:endParaRPr sz="2400">
              <a:latin typeface="Courier"/>
              <a:ea typeface="Courier"/>
              <a:cs typeface="Courier"/>
              <a:sym typeface="Courier"/>
            </a:endParaRPr>
          </a:p>
          <a:p>
            <a:pPr marL="0" lvl="0" indent="0" algn="l" rtl="0">
              <a:lnSpc>
                <a:spcPct val="72000"/>
              </a:lnSpc>
              <a:spcBef>
                <a:spcPts val="0"/>
              </a:spcBef>
              <a:spcAft>
                <a:spcPts val="0"/>
              </a:spcAft>
              <a:buSzPts val="1140"/>
              <a:buNone/>
            </a:pPr>
            <a:r>
              <a:rPr lang="en-US" sz="1200">
                <a:latin typeface="Courier"/>
                <a:ea typeface="Courier"/>
                <a:cs typeface="Courier"/>
                <a:sym typeface="Courier"/>
              </a:rPr>
              <a:t>sw    x4, 0(x10)</a:t>
            </a:r>
            <a:endParaRPr sz="2400">
              <a:latin typeface="Courier"/>
              <a:ea typeface="Courier"/>
              <a:cs typeface="Courier"/>
              <a:sym typeface="Courier"/>
            </a:endParaRPr>
          </a:p>
          <a:p>
            <a:pPr marL="0" lvl="0" indent="0" algn="l" rtl="0">
              <a:lnSpc>
                <a:spcPct val="72000"/>
              </a:lnSpc>
              <a:spcBef>
                <a:spcPts val="0"/>
              </a:spcBef>
              <a:spcAft>
                <a:spcPts val="0"/>
              </a:spcAft>
              <a:buSzPts val="1140"/>
              <a:buNone/>
            </a:pPr>
            <a:r>
              <a:rPr lang="en-US" sz="1200">
                <a:latin typeface="Courier"/>
                <a:ea typeface="Courier"/>
                <a:cs typeface="Courier"/>
                <a:sym typeface="Courier"/>
              </a:rPr>
              <a:t>sw    x3, 4(x10)</a:t>
            </a:r>
            <a:endParaRPr/>
          </a:p>
        </p:txBody>
      </p:sp>
      <p:sp>
        <p:nvSpPr>
          <p:cNvPr id="283" name="Google Shape;283;p26"/>
          <p:cNvSpPr/>
          <p:nvPr/>
        </p:nvSpPr>
        <p:spPr>
          <a:xfrm>
            <a:off x="2352676" y="819151"/>
            <a:ext cx="2600325" cy="514053"/>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800" b="1">
                <a:solidFill>
                  <a:srgbClr val="3A4E58"/>
                </a:solidFill>
                <a:latin typeface="Calibri"/>
                <a:ea typeface="Calibri"/>
                <a:cs typeface="Calibri"/>
                <a:sym typeface="Calibri"/>
              </a:rPr>
              <a:t>High Level Language</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Program (e.g., C)</a:t>
            </a:r>
            <a:endParaRPr sz="1350">
              <a:solidFill>
                <a:schemeClr val="accent1"/>
              </a:solidFill>
              <a:latin typeface="Calibri"/>
              <a:ea typeface="Calibri"/>
              <a:cs typeface="Calibri"/>
              <a:sym typeface="Calibri"/>
            </a:endParaRPr>
          </a:p>
        </p:txBody>
      </p:sp>
      <p:sp>
        <p:nvSpPr>
          <p:cNvPr id="284" name="Google Shape;284;p26"/>
          <p:cNvSpPr/>
          <p:nvPr/>
        </p:nvSpPr>
        <p:spPr>
          <a:xfrm>
            <a:off x="2352675" y="1564183"/>
            <a:ext cx="2600326" cy="497384"/>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800" b="1">
                <a:solidFill>
                  <a:srgbClr val="3A4E58"/>
                </a:solidFill>
                <a:latin typeface="Calibri"/>
                <a:ea typeface="Calibri"/>
                <a:cs typeface="Calibri"/>
                <a:sym typeface="Calibri"/>
              </a:rPr>
              <a:t>Assembly  Language </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Program (e.g., RISC-V)</a:t>
            </a:r>
            <a:endParaRPr sz="1350">
              <a:solidFill>
                <a:schemeClr val="accent1"/>
              </a:solidFill>
              <a:latin typeface="Calibri"/>
              <a:ea typeface="Calibri"/>
              <a:cs typeface="Calibri"/>
              <a:sym typeface="Calibri"/>
            </a:endParaRPr>
          </a:p>
        </p:txBody>
      </p:sp>
      <p:sp>
        <p:nvSpPr>
          <p:cNvPr id="285" name="Google Shape;285;p26"/>
          <p:cNvSpPr/>
          <p:nvPr/>
        </p:nvSpPr>
        <p:spPr>
          <a:xfrm>
            <a:off x="2352675" y="2244861"/>
            <a:ext cx="2600326" cy="518816"/>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800" b="1">
                <a:solidFill>
                  <a:srgbClr val="3A4E58"/>
                </a:solidFill>
                <a:latin typeface="Calibri"/>
                <a:ea typeface="Calibri"/>
                <a:cs typeface="Calibri"/>
                <a:sym typeface="Calibri"/>
              </a:rPr>
              <a:t>Machine  Language Program (RISC-V)</a:t>
            </a:r>
            <a:endParaRPr sz="1350">
              <a:solidFill>
                <a:schemeClr val="accent1"/>
              </a:solidFill>
              <a:latin typeface="Calibri"/>
              <a:ea typeface="Calibri"/>
              <a:cs typeface="Calibri"/>
              <a:sym typeface="Calibri"/>
            </a:endParaRPr>
          </a:p>
        </p:txBody>
      </p:sp>
      <p:cxnSp>
        <p:nvCxnSpPr>
          <p:cNvPr id="286" name="Google Shape;286;p26"/>
          <p:cNvCxnSpPr/>
          <p:nvPr/>
        </p:nvCxnSpPr>
        <p:spPr>
          <a:xfrm>
            <a:off x="3549804" y="1352551"/>
            <a:ext cx="0" cy="225921"/>
          </a:xfrm>
          <a:prstGeom prst="straightConnector1">
            <a:avLst/>
          </a:prstGeom>
          <a:noFill/>
          <a:ln w="28575" cap="flat" cmpd="sng">
            <a:solidFill>
              <a:schemeClr val="lt1"/>
            </a:solidFill>
            <a:prstDash val="solid"/>
            <a:round/>
            <a:headEnd type="none" w="sm" len="sm"/>
            <a:tailEnd type="none" w="sm" len="sm"/>
          </a:ln>
        </p:spPr>
      </p:cxnSp>
      <p:sp>
        <p:nvSpPr>
          <p:cNvPr id="287" name="Google Shape;287;p26"/>
          <p:cNvSpPr/>
          <p:nvPr/>
        </p:nvSpPr>
        <p:spPr>
          <a:xfrm>
            <a:off x="3692679" y="1357015"/>
            <a:ext cx="1321594" cy="278606"/>
          </a:xfrm>
          <a:prstGeom prst="rect">
            <a:avLst/>
          </a:prstGeom>
          <a:noFill/>
          <a:ln>
            <a:noFill/>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575" b="1" i="1">
                <a:solidFill>
                  <a:schemeClr val="lt1"/>
                </a:solidFill>
                <a:latin typeface="Calibri"/>
                <a:ea typeface="Calibri"/>
                <a:cs typeface="Calibri"/>
                <a:sym typeface="Calibri"/>
              </a:rPr>
              <a:t>Compiler</a:t>
            </a:r>
            <a:endParaRPr sz="1350">
              <a:solidFill>
                <a:schemeClr val="accent1"/>
              </a:solidFill>
              <a:latin typeface="Calibri"/>
              <a:ea typeface="Calibri"/>
              <a:cs typeface="Calibri"/>
              <a:sym typeface="Calibri"/>
            </a:endParaRPr>
          </a:p>
        </p:txBody>
      </p:sp>
      <p:sp>
        <p:nvSpPr>
          <p:cNvPr id="288" name="Google Shape;288;p26"/>
          <p:cNvSpPr/>
          <p:nvPr/>
        </p:nvSpPr>
        <p:spPr>
          <a:xfrm>
            <a:off x="3628386" y="2059123"/>
            <a:ext cx="1450181" cy="278606"/>
          </a:xfrm>
          <a:prstGeom prst="rect">
            <a:avLst/>
          </a:prstGeom>
          <a:noFill/>
          <a:ln>
            <a:noFill/>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575" b="1" i="1">
                <a:solidFill>
                  <a:schemeClr val="lt1"/>
                </a:solidFill>
                <a:latin typeface="Calibri"/>
                <a:ea typeface="Calibri"/>
                <a:cs typeface="Calibri"/>
                <a:sym typeface="Calibri"/>
              </a:rPr>
              <a:t>Assembler</a:t>
            </a:r>
            <a:endParaRPr sz="1350">
              <a:solidFill>
                <a:schemeClr val="accent1"/>
              </a:solidFill>
              <a:latin typeface="Calibri"/>
              <a:ea typeface="Calibri"/>
              <a:cs typeface="Calibri"/>
              <a:sym typeface="Calibri"/>
            </a:endParaRPr>
          </a:p>
        </p:txBody>
      </p:sp>
      <p:sp>
        <p:nvSpPr>
          <p:cNvPr id="289" name="Google Shape;289;p26"/>
          <p:cNvSpPr/>
          <p:nvPr/>
        </p:nvSpPr>
        <p:spPr>
          <a:xfrm>
            <a:off x="2336260" y="2771181"/>
            <a:ext cx="2743200" cy="105370"/>
          </a:xfrm>
          <a:prstGeom prst="rect">
            <a:avLst/>
          </a:prstGeom>
          <a:solidFill>
            <a:srgbClr val="FFC000"/>
          </a:solidFill>
          <a:ln w="12700" cap="flat" cmpd="sng">
            <a:solidFill>
              <a:srgbClr val="3DA8C9"/>
            </a:solidFill>
            <a:prstDash val="solid"/>
            <a:miter lim="800000"/>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2867">
              <a:solidFill>
                <a:schemeClr val="accent1"/>
              </a:solidFill>
              <a:latin typeface="Calibri"/>
              <a:ea typeface="Calibri"/>
              <a:cs typeface="Calibri"/>
              <a:sym typeface="Calibri"/>
            </a:endParaRPr>
          </a:p>
        </p:txBody>
      </p:sp>
      <p:cxnSp>
        <p:nvCxnSpPr>
          <p:cNvPr id="290" name="Google Shape;290;p26"/>
          <p:cNvCxnSpPr/>
          <p:nvPr/>
        </p:nvCxnSpPr>
        <p:spPr>
          <a:xfrm>
            <a:off x="3578379" y="2078769"/>
            <a:ext cx="0" cy="160734"/>
          </a:xfrm>
          <a:prstGeom prst="straightConnector1">
            <a:avLst/>
          </a:prstGeom>
          <a:noFill/>
          <a:ln w="28575" cap="flat" cmpd="sng">
            <a:solidFill>
              <a:schemeClr val="lt1"/>
            </a:solidFill>
            <a:prstDash val="solid"/>
            <a:round/>
            <a:headEnd type="none" w="sm" len="sm"/>
            <a:tailEnd type="none" w="sm" len="sm"/>
          </a:ln>
        </p:spPr>
      </p:cxnSp>
      <p:sp>
        <p:nvSpPr>
          <p:cNvPr id="291" name="Google Shape;291;p26"/>
          <p:cNvSpPr/>
          <p:nvPr/>
        </p:nvSpPr>
        <p:spPr>
          <a:xfrm>
            <a:off x="2345988" y="3028950"/>
            <a:ext cx="3369012" cy="531298"/>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8000"/>
              </a:lnSpc>
              <a:spcBef>
                <a:spcPts val="0"/>
              </a:spcBef>
              <a:spcAft>
                <a:spcPts val="0"/>
              </a:spcAft>
              <a:buNone/>
            </a:pPr>
            <a:r>
              <a:rPr lang="en-US" sz="1800" b="1">
                <a:solidFill>
                  <a:srgbClr val="3A4E58"/>
                </a:solidFill>
                <a:latin typeface="Calibri"/>
                <a:ea typeface="Calibri"/>
                <a:cs typeface="Calibri"/>
                <a:sym typeface="Calibri"/>
              </a:rPr>
              <a:t>Hardware Architecture Description</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(e.g., block diagrams)</a:t>
            </a:r>
            <a:r>
              <a:rPr lang="en-US" sz="1800">
                <a:solidFill>
                  <a:srgbClr val="3A4E58"/>
                </a:solidFill>
                <a:latin typeface="Calibri"/>
                <a:ea typeface="Calibri"/>
                <a:cs typeface="Calibri"/>
                <a:sym typeface="Calibri"/>
              </a:rPr>
              <a:t> </a:t>
            </a:r>
            <a:endParaRPr sz="1350">
              <a:solidFill>
                <a:schemeClr val="accent1"/>
              </a:solidFill>
              <a:latin typeface="Calibri"/>
              <a:ea typeface="Calibri"/>
              <a:cs typeface="Calibri"/>
              <a:sym typeface="Calibri"/>
            </a:endParaRPr>
          </a:p>
        </p:txBody>
      </p:sp>
      <p:sp>
        <p:nvSpPr>
          <p:cNvPr id="292" name="Google Shape;292;p26"/>
          <p:cNvSpPr/>
          <p:nvPr/>
        </p:nvSpPr>
        <p:spPr>
          <a:xfrm>
            <a:off x="2362200" y="3738562"/>
            <a:ext cx="3352800" cy="585788"/>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8000"/>
              </a:lnSpc>
              <a:spcBef>
                <a:spcPts val="0"/>
              </a:spcBef>
              <a:spcAft>
                <a:spcPts val="0"/>
              </a:spcAft>
              <a:buNone/>
            </a:pPr>
            <a:r>
              <a:rPr lang="en-US" sz="1800" b="1">
                <a:solidFill>
                  <a:srgbClr val="3A4E58"/>
                </a:solidFill>
                <a:latin typeface="Calibri"/>
                <a:ea typeface="Calibri"/>
                <a:cs typeface="Calibri"/>
                <a:sym typeface="Calibri"/>
              </a:rPr>
              <a:t>Logic Circuit Description</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(Circuit Schematic Diagrams)</a:t>
            </a:r>
            <a:endParaRPr sz="1350">
              <a:solidFill>
                <a:schemeClr val="accent1"/>
              </a:solidFill>
              <a:latin typeface="Calibri"/>
              <a:ea typeface="Calibri"/>
              <a:cs typeface="Calibri"/>
              <a:sym typeface="Calibri"/>
            </a:endParaRPr>
          </a:p>
        </p:txBody>
      </p:sp>
      <p:sp>
        <p:nvSpPr>
          <p:cNvPr id="293" name="Google Shape;293;p26"/>
          <p:cNvSpPr/>
          <p:nvPr/>
        </p:nvSpPr>
        <p:spPr>
          <a:xfrm>
            <a:off x="3670572" y="3526632"/>
            <a:ext cx="2661140" cy="492919"/>
          </a:xfrm>
          <a:prstGeom prst="rect">
            <a:avLst/>
          </a:prstGeom>
          <a:noFill/>
          <a:ln>
            <a:noFill/>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575" b="1" i="1">
                <a:solidFill>
                  <a:schemeClr val="lt1"/>
                </a:solidFill>
                <a:latin typeface="Calibri"/>
                <a:ea typeface="Calibri"/>
                <a:cs typeface="Calibri"/>
                <a:sym typeface="Calibri"/>
              </a:rPr>
              <a:t>Architecture Implementation</a:t>
            </a:r>
            <a:endParaRPr sz="1350">
              <a:solidFill>
                <a:schemeClr val="accent1"/>
              </a:solidFill>
              <a:latin typeface="Calibri"/>
              <a:ea typeface="Calibri"/>
              <a:cs typeface="Calibri"/>
              <a:sym typeface="Calibri"/>
            </a:endParaRPr>
          </a:p>
        </p:txBody>
      </p:sp>
      <p:cxnSp>
        <p:nvCxnSpPr>
          <p:cNvPr id="294" name="Google Shape;294;p26"/>
          <p:cNvCxnSpPr/>
          <p:nvPr/>
        </p:nvCxnSpPr>
        <p:spPr>
          <a:xfrm>
            <a:off x="3581400" y="2876550"/>
            <a:ext cx="0" cy="160734"/>
          </a:xfrm>
          <a:prstGeom prst="straightConnector1">
            <a:avLst/>
          </a:prstGeom>
          <a:noFill/>
          <a:ln w="28575" cap="flat" cmpd="sng">
            <a:solidFill>
              <a:schemeClr val="lt1"/>
            </a:solidFill>
            <a:prstDash val="solid"/>
            <a:round/>
            <a:headEnd type="none" w="sm" len="sm"/>
            <a:tailEnd type="none" w="sm" len="sm"/>
          </a:ln>
        </p:spPr>
      </p:cxnSp>
      <p:cxnSp>
        <p:nvCxnSpPr>
          <p:cNvPr id="295" name="Google Shape;295;p26"/>
          <p:cNvCxnSpPr/>
          <p:nvPr/>
        </p:nvCxnSpPr>
        <p:spPr>
          <a:xfrm>
            <a:off x="3581400" y="3562350"/>
            <a:ext cx="0" cy="160734"/>
          </a:xfrm>
          <a:prstGeom prst="straightConnector1">
            <a:avLst/>
          </a:prstGeom>
          <a:noFill/>
          <a:ln w="28575" cap="flat" cmpd="sng">
            <a:solidFill>
              <a:schemeClr val="lt1"/>
            </a:solidFill>
            <a:prstDash val="solid"/>
            <a:round/>
            <a:headEnd type="none" w="sm" len="sm"/>
            <a:tailEnd type="none" w="sm" len="sm"/>
          </a:ln>
        </p:spPr>
      </p:cxnSp>
      <p:sp>
        <p:nvSpPr>
          <p:cNvPr id="296" name="Google Shape;296;p26"/>
          <p:cNvSpPr/>
          <p:nvPr/>
        </p:nvSpPr>
        <p:spPr>
          <a:xfrm>
            <a:off x="5219353" y="831622"/>
            <a:ext cx="3100388" cy="742950"/>
          </a:xfrm>
          <a:prstGeom prst="rect">
            <a:avLst/>
          </a:prstGeom>
          <a:noFill/>
          <a:ln>
            <a:noFill/>
          </a:ln>
        </p:spPr>
        <p:txBody>
          <a:bodyPr spcFirstLastPara="1" wrap="square" lIns="14275" tIns="14275" rIns="14275" bIns="14275" anchor="t" anchorCtr="0">
            <a:noAutofit/>
          </a:bodyPr>
          <a:lstStyle/>
          <a:p>
            <a:pPr marL="328605" marR="0" lvl="0" indent="-328605" algn="l" rtl="0">
              <a:lnSpc>
                <a:spcPct val="78000"/>
              </a:lnSpc>
              <a:spcBef>
                <a:spcPts val="0"/>
              </a:spcBef>
              <a:spcAft>
                <a:spcPts val="0"/>
              </a:spcAft>
              <a:buNone/>
            </a:pPr>
            <a:r>
              <a:rPr lang="en-US" sz="1200" b="1">
                <a:solidFill>
                  <a:schemeClr val="lt1"/>
                </a:solidFill>
                <a:latin typeface="Courier"/>
                <a:ea typeface="Courier"/>
                <a:cs typeface="Courier"/>
                <a:sym typeface="Courier"/>
              </a:rPr>
              <a:t>temp = v[k];</a:t>
            </a:r>
            <a:endParaRPr sz="1200" b="1">
              <a:solidFill>
                <a:schemeClr val="lt1"/>
              </a:solidFill>
              <a:latin typeface="Courier"/>
              <a:ea typeface="Courier"/>
              <a:cs typeface="Courier"/>
              <a:sym typeface="Courier"/>
            </a:endParaRPr>
          </a:p>
          <a:p>
            <a:pPr marL="328605" marR="0" lvl="0" indent="-328605" algn="l" rtl="0">
              <a:lnSpc>
                <a:spcPct val="78000"/>
              </a:lnSpc>
              <a:spcBef>
                <a:spcPts val="0"/>
              </a:spcBef>
              <a:spcAft>
                <a:spcPts val="0"/>
              </a:spcAft>
              <a:buNone/>
            </a:pPr>
            <a:r>
              <a:rPr lang="en-US" sz="1200" b="1">
                <a:solidFill>
                  <a:schemeClr val="lt1"/>
                </a:solidFill>
                <a:latin typeface="Courier"/>
                <a:ea typeface="Courier"/>
                <a:cs typeface="Courier"/>
                <a:sym typeface="Courier"/>
              </a:rPr>
              <a:t>v[k] = v[k+1];</a:t>
            </a:r>
            <a:endParaRPr sz="1200" b="1">
              <a:solidFill>
                <a:schemeClr val="lt1"/>
              </a:solidFill>
              <a:latin typeface="Courier"/>
              <a:ea typeface="Courier"/>
              <a:cs typeface="Courier"/>
              <a:sym typeface="Courier"/>
            </a:endParaRPr>
          </a:p>
          <a:p>
            <a:pPr marL="328605" marR="0" lvl="0" indent="-328605" algn="l" rtl="0">
              <a:lnSpc>
                <a:spcPct val="78000"/>
              </a:lnSpc>
              <a:spcBef>
                <a:spcPts val="0"/>
              </a:spcBef>
              <a:spcAft>
                <a:spcPts val="0"/>
              </a:spcAft>
              <a:buNone/>
            </a:pPr>
            <a:r>
              <a:rPr lang="en-US" sz="1200" b="1">
                <a:solidFill>
                  <a:schemeClr val="lt1"/>
                </a:solidFill>
                <a:latin typeface="Courier"/>
                <a:ea typeface="Courier"/>
                <a:cs typeface="Courier"/>
                <a:sym typeface="Courier"/>
              </a:rPr>
              <a:t>v[k+1] = temp;</a:t>
            </a:r>
            <a:endParaRPr sz="1350">
              <a:solidFill>
                <a:schemeClr val="accent1"/>
              </a:solidFill>
              <a:latin typeface="Calibri"/>
              <a:ea typeface="Calibri"/>
              <a:cs typeface="Calibri"/>
              <a:sym typeface="Calibri"/>
            </a:endParaRPr>
          </a:p>
        </p:txBody>
      </p:sp>
      <p:sp>
        <p:nvSpPr>
          <p:cNvPr id="297" name="Google Shape;297;p26"/>
          <p:cNvSpPr/>
          <p:nvPr/>
        </p:nvSpPr>
        <p:spPr>
          <a:xfrm>
            <a:off x="5159651" y="2082640"/>
            <a:ext cx="3762247" cy="781932"/>
          </a:xfrm>
          <a:prstGeom prst="rect">
            <a:avLst/>
          </a:prstGeom>
          <a:noFill/>
          <a:ln>
            <a:noFill/>
          </a:ln>
        </p:spPr>
        <p:txBody>
          <a:bodyPr spcFirstLastPara="1" wrap="square" lIns="21425" tIns="21425" rIns="21425" bIns="21425" anchor="t" anchorCtr="0">
            <a:spAutoFit/>
          </a:bodyPr>
          <a:lstStyle/>
          <a:p>
            <a:pPr marL="0" marR="0" lvl="0" indent="0" algn="l" rtl="0">
              <a:spcBef>
                <a:spcPts val="0"/>
              </a:spcBef>
              <a:spcAft>
                <a:spcPts val="0"/>
              </a:spcAft>
              <a:buNone/>
            </a:pPr>
            <a:r>
              <a:rPr lang="en-US" sz="1200" b="1">
                <a:solidFill>
                  <a:schemeClr val="lt1"/>
                </a:solidFill>
                <a:latin typeface="Courier"/>
                <a:ea typeface="Courier"/>
                <a:cs typeface="Courier"/>
                <a:sym typeface="Courier"/>
              </a:rPr>
              <a:t>1000 1101 1110 0010 0000 0000 0000 0000</a:t>
            </a:r>
            <a:endParaRPr sz="1600" b="1">
              <a:solidFill>
                <a:schemeClr val="lt1"/>
              </a:solidFill>
              <a:latin typeface="Courier"/>
              <a:ea typeface="Courier"/>
              <a:cs typeface="Courier"/>
              <a:sym typeface="Courier"/>
            </a:endParaRPr>
          </a:p>
          <a:p>
            <a:pPr marL="0" marR="0" lvl="0" indent="0" algn="l" rtl="0">
              <a:spcBef>
                <a:spcPts val="0"/>
              </a:spcBef>
              <a:spcAft>
                <a:spcPts val="0"/>
              </a:spcAft>
              <a:buNone/>
            </a:pPr>
            <a:r>
              <a:rPr lang="en-US" sz="1200" b="1">
                <a:solidFill>
                  <a:schemeClr val="lt1"/>
                </a:solidFill>
                <a:latin typeface="Courier"/>
                <a:ea typeface="Courier"/>
                <a:cs typeface="Courier"/>
                <a:sym typeface="Courier"/>
              </a:rPr>
              <a:t>1000 1110 0001 0000 0000 0000 0000 0100 </a:t>
            </a:r>
            <a:endParaRPr sz="1600" b="1">
              <a:solidFill>
                <a:schemeClr val="lt1"/>
              </a:solidFill>
              <a:latin typeface="Courier"/>
              <a:ea typeface="Courier"/>
              <a:cs typeface="Courier"/>
              <a:sym typeface="Courier"/>
            </a:endParaRPr>
          </a:p>
          <a:p>
            <a:pPr marL="0" marR="0" lvl="0" indent="0" algn="l" rtl="0">
              <a:spcBef>
                <a:spcPts val="0"/>
              </a:spcBef>
              <a:spcAft>
                <a:spcPts val="0"/>
              </a:spcAft>
              <a:buNone/>
            </a:pPr>
            <a:r>
              <a:rPr lang="en-US" sz="1200" b="1">
                <a:solidFill>
                  <a:schemeClr val="lt1"/>
                </a:solidFill>
                <a:latin typeface="Courier"/>
                <a:ea typeface="Courier"/>
                <a:cs typeface="Courier"/>
                <a:sym typeface="Courier"/>
              </a:rPr>
              <a:t>1010 1110 0001 0010 0000 0000 0000 0000 </a:t>
            </a:r>
            <a:endParaRPr sz="1600" b="1">
              <a:solidFill>
                <a:schemeClr val="lt1"/>
              </a:solidFill>
              <a:latin typeface="Courier"/>
              <a:ea typeface="Courier"/>
              <a:cs typeface="Courier"/>
              <a:sym typeface="Courier"/>
            </a:endParaRPr>
          </a:p>
          <a:p>
            <a:pPr marL="0" marR="0" lvl="0" indent="0" algn="l" rtl="0">
              <a:spcBef>
                <a:spcPts val="0"/>
              </a:spcBef>
              <a:spcAft>
                <a:spcPts val="0"/>
              </a:spcAft>
              <a:buNone/>
            </a:pPr>
            <a:r>
              <a:rPr lang="en-US" sz="1200" b="1">
                <a:solidFill>
                  <a:schemeClr val="lt1"/>
                </a:solidFill>
                <a:latin typeface="Courier"/>
                <a:ea typeface="Courier"/>
                <a:cs typeface="Courier"/>
                <a:sym typeface="Courier"/>
              </a:rPr>
              <a:t>1010 1101 1110 0010 0000 0000 0000 0100 </a:t>
            </a:r>
            <a:endParaRPr sz="1350">
              <a:solidFill>
                <a:schemeClr val="accent1"/>
              </a:solidFill>
              <a:latin typeface="Calibri"/>
              <a:ea typeface="Calibri"/>
              <a:cs typeface="Calibri"/>
              <a:sym typeface="Calibri"/>
            </a:endParaRPr>
          </a:p>
        </p:txBody>
      </p:sp>
      <p:pic>
        <p:nvPicPr>
          <p:cNvPr id="298" name="Google Shape;298;p26"/>
          <p:cNvPicPr preferRelativeResize="0"/>
          <p:nvPr/>
        </p:nvPicPr>
        <p:blipFill rotWithShape="1">
          <a:blip r:embed="rId3">
            <a:alphaModFix/>
          </a:blip>
          <a:srcRect/>
          <a:stretch/>
        </p:blipFill>
        <p:spPr>
          <a:xfrm>
            <a:off x="6116384" y="4204189"/>
            <a:ext cx="1697788" cy="690023"/>
          </a:xfrm>
          <a:prstGeom prst="rect">
            <a:avLst/>
          </a:prstGeom>
          <a:noFill/>
          <a:ln>
            <a:noFill/>
          </a:ln>
        </p:spPr>
      </p:pic>
      <p:grpSp>
        <p:nvGrpSpPr>
          <p:cNvPr id="299" name="Google Shape;299;p26"/>
          <p:cNvGrpSpPr/>
          <p:nvPr/>
        </p:nvGrpSpPr>
        <p:grpSpPr>
          <a:xfrm>
            <a:off x="5943782" y="2952755"/>
            <a:ext cx="3068457" cy="1023939"/>
            <a:chOff x="3849" y="1895"/>
            <a:chExt cx="1828" cy="610"/>
          </a:xfrm>
        </p:grpSpPr>
        <p:sp>
          <p:nvSpPr>
            <p:cNvPr id="300" name="Google Shape;300;p26"/>
            <p:cNvSpPr/>
            <p:nvPr/>
          </p:nvSpPr>
          <p:spPr>
            <a:xfrm>
              <a:off x="3849" y="1895"/>
              <a:ext cx="1828" cy="6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1" name="Google Shape;301;p26"/>
            <p:cNvSpPr/>
            <p:nvPr/>
          </p:nvSpPr>
          <p:spPr>
            <a:xfrm>
              <a:off x="4186" y="2111"/>
              <a:ext cx="136" cy="152"/>
            </a:xfrm>
            <a:prstGeom prst="rect">
              <a:avLst/>
            </a:prstGeom>
            <a:solidFill>
              <a:srgbClr val="C5DBC3"/>
            </a:solid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2" name="Google Shape;302;p26"/>
            <p:cNvSpPr/>
            <p:nvPr/>
          </p:nvSpPr>
          <p:spPr>
            <a:xfrm>
              <a:off x="4186" y="2111"/>
              <a:ext cx="136" cy="152"/>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3" name="Google Shape;303;p26"/>
            <p:cNvSpPr/>
            <p:nvPr/>
          </p:nvSpPr>
          <p:spPr>
            <a:xfrm>
              <a:off x="4192" y="2109"/>
              <a:ext cx="122"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IMEM</a:t>
              </a:r>
              <a:endParaRPr sz="1800" dirty="0">
                <a:solidFill>
                  <a:schemeClr val="dk2"/>
                </a:solidFill>
                <a:latin typeface="Calibri"/>
                <a:ea typeface="Calibri"/>
                <a:cs typeface="Calibri"/>
                <a:sym typeface="Calibri"/>
              </a:endParaRPr>
            </a:p>
          </p:txBody>
        </p:sp>
        <p:sp>
          <p:nvSpPr>
            <p:cNvPr id="304" name="Google Shape;304;p26"/>
            <p:cNvSpPr/>
            <p:nvPr/>
          </p:nvSpPr>
          <p:spPr>
            <a:xfrm>
              <a:off x="5101" y="2043"/>
              <a:ext cx="85" cy="220"/>
            </a:xfrm>
            <a:custGeom>
              <a:avLst/>
              <a:gdLst/>
              <a:ahLst/>
              <a:cxnLst/>
              <a:rect l="l" t="t" r="r" b="b"/>
              <a:pathLst>
                <a:path w="85" h="220" extrusionOk="0">
                  <a:moveTo>
                    <a:pt x="0" y="0"/>
                  </a:moveTo>
                  <a:lnTo>
                    <a:pt x="85" y="40"/>
                  </a:lnTo>
                  <a:lnTo>
                    <a:pt x="85" y="181"/>
                  </a:lnTo>
                  <a:lnTo>
                    <a:pt x="0" y="220"/>
                  </a:lnTo>
                  <a:lnTo>
                    <a:pt x="0" y="0"/>
                  </a:lnTo>
                  <a:close/>
                </a:path>
              </a:pathLst>
            </a:custGeom>
            <a:solidFill>
              <a:srgbClr val="C5DBC3"/>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5" name="Google Shape;305;p26"/>
            <p:cNvSpPr/>
            <p:nvPr/>
          </p:nvSpPr>
          <p:spPr>
            <a:xfrm>
              <a:off x="5101" y="2043"/>
              <a:ext cx="85" cy="220"/>
            </a:xfrm>
            <a:custGeom>
              <a:avLst/>
              <a:gdLst/>
              <a:ahLst/>
              <a:cxnLst/>
              <a:rect l="l" t="t" r="r" b="b"/>
              <a:pathLst>
                <a:path w="85" h="220" extrusionOk="0">
                  <a:moveTo>
                    <a:pt x="0" y="0"/>
                  </a:moveTo>
                  <a:lnTo>
                    <a:pt x="85" y="40"/>
                  </a:lnTo>
                  <a:lnTo>
                    <a:pt x="85" y="181"/>
                  </a:lnTo>
                  <a:lnTo>
                    <a:pt x="0" y="220"/>
                  </a:lnTo>
                  <a:lnTo>
                    <a:pt x="0" y="0"/>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6" name="Google Shape;306;p26"/>
            <p:cNvSpPr/>
            <p:nvPr/>
          </p:nvSpPr>
          <p:spPr>
            <a:xfrm>
              <a:off x="5101" y="2145"/>
              <a:ext cx="17" cy="32"/>
            </a:xfrm>
            <a:custGeom>
              <a:avLst/>
              <a:gdLst/>
              <a:ahLst/>
              <a:cxnLst/>
              <a:rect l="l" t="t" r="r" b="b"/>
              <a:pathLst>
                <a:path w="17" h="32" extrusionOk="0">
                  <a:moveTo>
                    <a:pt x="0" y="0"/>
                  </a:moveTo>
                  <a:lnTo>
                    <a:pt x="17" y="16"/>
                  </a:lnTo>
                  <a:lnTo>
                    <a:pt x="0" y="32"/>
                  </a:lnTo>
                  <a:lnTo>
                    <a:pt x="0" y="0"/>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cxnSp>
          <p:nvCxnSpPr>
            <p:cNvPr id="307" name="Google Shape;307;p26"/>
            <p:cNvCxnSpPr/>
            <p:nvPr/>
          </p:nvCxnSpPr>
          <p:spPr>
            <a:xfrm>
              <a:off x="5101" y="2145"/>
              <a:ext cx="0" cy="31"/>
            </a:xfrm>
            <a:prstGeom prst="straightConnector1">
              <a:avLst/>
            </a:prstGeom>
            <a:noFill/>
            <a:ln w="11100" cap="flat" cmpd="sng">
              <a:solidFill>
                <a:srgbClr val="E4DDD2"/>
              </a:solidFill>
              <a:prstDash val="solid"/>
              <a:miter lim="800000"/>
              <a:headEnd type="none" w="sm" len="sm"/>
              <a:tailEnd type="none" w="sm" len="sm"/>
            </a:ln>
          </p:spPr>
        </p:cxnSp>
        <p:sp>
          <p:nvSpPr>
            <p:cNvPr id="308" name="Google Shape;308;p26"/>
            <p:cNvSpPr/>
            <p:nvPr/>
          </p:nvSpPr>
          <p:spPr>
            <a:xfrm>
              <a:off x="5104" y="2065"/>
              <a:ext cx="35" cy="16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chemeClr val="dk2"/>
                  </a:solidFill>
                  <a:latin typeface="Calibri"/>
                  <a:ea typeface="Calibri"/>
                  <a:cs typeface="Calibri"/>
                  <a:sym typeface="Calibri"/>
                </a:rPr>
                <a:t>ALU</a:t>
              </a:r>
              <a:endParaRPr sz="1800">
                <a:solidFill>
                  <a:schemeClr val="dk2"/>
                </a:solidFill>
                <a:latin typeface="Calibri"/>
                <a:ea typeface="Calibri"/>
                <a:cs typeface="Calibri"/>
                <a:sym typeface="Calibri"/>
              </a:endParaRPr>
            </a:p>
          </p:txBody>
        </p:sp>
        <p:sp>
          <p:nvSpPr>
            <p:cNvPr id="309" name="Google Shape;309;p26"/>
            <p:cNvSpPr/>
            <p:nvPr/>
          </p:nvSpPr>
          <p:spPr>
            <a:xfrm>
              <a:off x="4491" y="2331"/>
              <a:ext cx="119" cy="170"/>
            </a:xfrm>
            <a:custGeom>
              <a:avLst/>
              <a:gdLst/>
              <a:ahLst/>
              <a:cxnLst/>
              <a:rect l="l" t="t" r="r" b="b"/>
              <a:pathLst>
                <a:path w="119" h="170" extrusionOk="0">
                  <a:moveTo>
                    <a:pt x="0" y="0"/>
                  </a:moveTo>
                  <a:lnTo>
                    <a:pt x="119" y="36"/>
                  </a:lnTo>
                  <a:lnTo>
                    <a:pt x="119" y="133"/>
                  </a:lnTo>
                  <a:lnTo>
                    <a:pt x="0" y="170"/>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0" name="Google Shape;310;p26"/>
            <p:cNvSpPr/>
            <p:nvPr/>
          </p:nvSpPr>
          <p:spPr>
            <a:xfrm>
              <a:off x="4495" y="2366"/>
              <a:ext cx="112"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Imm</a:t>
              </a:r>
              <a:endParaRPr sz="1800" dirty="0">
                <a:solidFill>
                  <a:schemeClr val="dk2"/>
                </a:solidFill>
                <a:latin typeface="Calibri"/>
                <a:ea typeface="Calibri"/>
                <a:cs typeface="Calibri"/>
                <a:sym typeface="Calibri"/>
              </a:endParaRPr>
            </a:p>
          </p:txBody>
        </p:sp>
        <p:sp>
          <p:nvSpPr>
            <p:cNvPr id="311" name="Google Shape;311;p26"/>
            <p:cNvSpPr/>
            <p:nvPr/>
          </p:nvSpPr>
          <p:spPr>
            <a:xfrm>
              <a:off x="4578" y="2366"/>
              <a:ext cx="12"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rgbClr val="E4DDD2"/>
                  </a:solidFill>
                  <a:latin typeface="Calibri"/>
                  <a:ea typeface="Calibri"/>
                  <a:cs typeface="Calibri"/>
                  <a:sym typeface="Calibri"/>
                </a:rPr>
                <a:t>.</a:t>
              </a:r>
              <a:endParaRPr sz="1800">
                <a:solidFill>
                  <a:srgbClr val="E4DDD2"/>
                </a:solidFill>
                <a:latin typeface="Calibri"/>
                <a:ea typeface="Calibri"/>
                <a:cs typeface="Calibri"/>
                <a:sym typeface="Calibri"/>
              </a:endParaRPr>
            </a:p>
          </p:txBody>
        </p:sp>
        <p:sp>
          <p:nvSpPr>
            <p:cNvPr id="312" name="Google Shape;312;p26"/>
            <p:cNvSpPr/>
            <p:nvPr/>
          </p:nvSpPr>
          <p:spPr>
            <a:xfrm>
              <a:off x="4495" y="2420"/>
              <a:ext cx="112"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Gen</a:t>
              </a:r>
              <a:endParaRPr sz="1800" dirty="0">
                <a:solidFill>
                  <a:schemeClr val="dk2"/>
                </a:solidFill>
                <a:latin typeface="Calibri"/>
                <a:ea typeface="Calibri"/>
                <a:cs typeface="Calibri"/>
                <a:sym typeface="Calibri"/>
              </a:endParaRPr>
            </a:p>
          </p:txBody>
        </p:sp>
        <p:sp>
          <p:nvSpPr>
            <p:cNvPr id="313" name="Google Shape;313;p26"/>
            <p:cNvSpPr/>
            <p:nvPr/>
          </p:nvSpPr>
          <p:spPr>
            <a:xfrm>
              <a:off x="4203" y="1975"/>
              <a:ext cx="51" cy="102"/>
            </a:xfrm>
            <a:custGeom>
              <a:avLst/>
              <a:gdLst/>
              <a:ahLst/>
              <a:cxnLst/>
              <a:rect l="l" t="t" r="r" b="b"/>
              <a:pathLst>
                <a:path w="51" h="102" extrusionOk="0">
                  <a:moveTo>
                    <a:pt x="0" y="0"/>
                  </a:moveTo>
                  <a:lnTo>
                    <a:pt x="51" y="16"/>
                  </a:lnTo>
                  <a:lnTo>
                    <a:pt x="51" y="86"/>
                  </a:lnTo>
                  <a:lnTo>
                    <a:pt x="0" y="102"/>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4" name="Google Shape;314;p26"/>
            <p:cNvSpPr/>
            <p:nvPr/>
          </p:nvSpPr>
          <p:spPr>
            <a:xfrm>
              <a:off x="4207" y="1992"/>
              <a:ext cx="47"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rgbClr val="E4DDD2"/>
                  </a:solidFill>
                  <a:latin typeface="Calibri"/>
                  <a:ea typeface="Calibri"/>
                  <a:cs typeface="Calibri"/>
                  <a:sym typeface="Calibri"/>
                </a:rPr>
                <a:t>+4</a:t>
              </a:r>
              <a:endParaRPr sz="1800">
                <a:solidFill>
                  <a:srgbClr val="E4DDD2"/>
                </a:solidFill>
                <a:latin typeface="Calibri"/>
                <a:ea typeface="Calibri"/>
                <a:cs typeface="Calibri"/>
                <a:sym typeface="Calibri"/>
              </a:endParaRPr>
            </a:p>
          </p:txBody>
        </p:sp>
        <p:sp>
          <p:nvSpPr>
            <p:cNvPr id="315" name="Google Shape;315;p26"/>
            <p:cNvSpPr/>
            <p:nvPr/>
          </p:nvSpPr>
          <p:spPr>
            <a:xfrm>
              <a:off x="5270" y="2077"/>
              <a:ext cx="221" cy="186"/>
            </a:xfrm>
            <a:prstGeom prst="rect">
              <a:avLst/>
            </a:prstGeom>
            <a:solidFill>
              <a:srgbClr val="C5DB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6" name="Google Shape;316;p26"/>
            <p:cNvSpPr/>
            <p:nvPr/>
          </p:nvSpPr>
          <p:spPr>
            <a:xfrm>
              <a:off x="5270" y="2077"/>
              <a:ext cx="221" cy="186"/>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7" name="Google Shape;317;p26"/>
            <p:cNvSpPr/>
            <p:nvPr/>
          </p:nvSpPr>
          <p:spPr>
            <a:xfrm>
              <a:off x="5317" y="2076"/>
              <a:ext cx="160"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DMEM</a:t>
              </a:r>
              <a:endParaRPr sz="1800" dirty="0">
                <a:solidFill>
                  <a:schemeClr val="dk2"/>
                </a:solidFill>
                <a:latin typeface="Calibri"/>
                <a:ea typeface="Calibri"/>
                <a:cs typeface="Calibri"/>
                <a:sym typeface="Calibri"/>
              </a:endParaRPr>
            </a:p>
          </p:txBody>
        </p:sp>
        <p:sp>
          <p:nvSpPr>
            <p:cNvPr id="318" name="Google Shape;318;p26"/>
            <p:cNvSpPr/>
            <p:nvPr/>
          </p:nvSpPr>
          <p:spPr>
            <a:xfrm>
              <a:off x="5423" y="2229"/>
              <a:ext cx="34" cy="34"/>
            </a:xfrm>
            <a:custGeom>
              <a:avLst/>
              <a:gdLst/>
              <a:ahLst/>
              <a:cxnLst/>
              <a:rect l="l" t="t" r="r" b="b"/>
              <a:pathLst>
                <a:path w="34" h="34" extrusionOk="0">
                  <a:moveTo>
                    <a:pt x="0" y="34"/>
                  </a:moveTo>
                  <a:lnTo>
                    <a:pt x="17" y="0"/>
                  </a:lnTo>
                  <a:lnTo>
                    <a:pt x="34" y="34"/>
                  </a:lnTo>
                  <a:lnTo>
                    <a:pt x="0" y="34"/>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9" name="Google Shape;319;p26"/>
            <p:cNvSpPr/>
            <p:nvPr/>
          </p:nvSpPr>
          <p:spPr>
            <a:xfrm>
              <a:off x="4780" y="2128"/>
              <a:ext cx="101" cy="152"/>
            </a:xfrm>
            <a:custGeom>
              <a:avLst/>
              <a:gdLst/>
              <a:ahLst/>
              <a:cxnLst/>
              <a:rect l="l" t="t" r="r" b="b"/>
              <a:pathLst>
                <a:path w="101" h="152" extrusionOk="0">
                  <a:moveTo>
                    <a:pt x="0" y="0"/>
                  </a:moveTo>
                  <a:lnTo>
                    <a:pt x="101" y="31"/>
                  </a:lnTo>
                  <a:lnTo>
                    <a:pt x="101" y="121"/>
                  </a:lnTo>
                  <a:lnTo>
                    <a:pt x="0" y="152"/>
                  </a:lnTo>
                  <a:lnTo>
                    <a:pt x="0"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0" name="Google Shape;320;p26"/>
            <p:cNvSpPr/>
            <p:nvPr/>
          </p:nvSpPr>
          <p:spPr>
            <a:xfrm>
              <a:off x="4780" y="2128"/>
              <a:ext cx="101" cy="152"/>
            </a:xfrm>
            <a:custGeom>
              <a:avLst/>
              <a:gdLst/>
              <a:ahLst/>
              <a:cxnLst/>
              <a:rect l="l" t="t" r="r" b="b"/>
              <a:pathLst>
                <a:path w="101" h="152" extrusionOk="0">
                  <a:moveTo>
                    <a:pt x="0" y="0"/>
                  </a:moveTo>
                  <a:lnTo>
                    <a:pt x="101" y="31"/>
                  </a:lnTo>
                  <a:lnTo>
                    <a:pt x="101" y="121"/>
                  </a:lnTo>
                  <a:lnTo>
                    <a:pt x="0" y="152"/>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21" name="Google Shape;321;p26"/>
            <p:cNvSpPr/>
            <p:nvPr/>
          </p:nvSpPr>
          <p:spPr>
            <a:xfrm>
              <a:off x="4783" y="2169"/>
              <a:ext cx="100"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chemeClr val="dk2"/>
                  </a:solidFill>
                  <a:latin typeface="Calibri"/>
                  <a:ea typeface="Calibri"/>
                  <a:cs typeface="Calibri"/>
                  <a:sym typeface="Calibri"/>
                </a:rPr>
                <a:t>Branch </a:t>
              </a:r>
              <a:endParaRPr sz="1800" dirty="0">
                <a:solidFill>
                  <a:schemeClr val="dk2"/>
                </a:solidFill>
                <a:latin typeface="Calibri"/>
                <a:ea typeface="Calibri"/>
                <a:cs typeface="Calibri"/>
                <a:sym typeface="Calibri"/>
              </a:endParaRPr>
            </a:p>
          </p:txBody>
        </p:sp>
        <p:sp>
          <p:nvSpPr>
            <p:cNvPr id="322" name="Google Shape;322;p26"/>
            <p:cNvSpPr/>
            <p:nvPr/>
          </p:nvSpPr>
          <p:spPr>
            <a:xfrm>
              <a:off x="4783" y="2211"/>
              <a:ext cx="8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chemeClr val="dk2"/>
                  </a:solidFill>
                  <a:latin typeface="Calibri"/>
                  <a:ea typeface="Calibri"/>
                  <a:cs typeface="Calibri"/>
                  <a:sym typeface="Calibri"/>
                </a:rPr>
                <a:t>Comp</a:t>
              </a:r>
              <a:r>
                <a:rPr lang="en-US" sz="400" dirty="0">
                  <a:solidFill>
                    <a:srgbClr val="E4DDD2"/>
                  </a:solidFill>
                  <a:latin typeface="Calibri"/>
                  <a:ea typeface="Calibri"/>
                  <a:cs typeface="Calibri"/>
                  <a:sym typeface="Calibri"/>
                </a:rPr>
                <a:t>.</a:t>
              </a:r>
              <a:endParaRPr sz="1800" dirty="0">
                <a:solidFill>
                  <a:srgbClr val="E4DDD2"/>
                </a:solidFill>
                <a:latin typeface="Calibri"/>
                <a:ea typeface="Calibri"/>
                <a:cs typeface="Calibri"/>
                <a:sym typeface="Calibri"/>
              </a:endParaRPr>
            </a:p>
          </p:txBody>
        </p:sp>
        <p:sp>
          <p:nvSpPr>
            <p:cNvPr id="323" name="Google Shape;323;p26"/>
            <p:cNvSpPr/>
            <p:nvPr/>
          </p:nvSpPr>
          <p:spPr>
            <a:xfrm>
              <a:off x="4525" y="1992"/>
              <a:ext cx="186" cy="322"/>
            </a:xfrm>
            <a:prstGeom prst="rect">
              <a:avLst/>
            </a:prstGeom>
            <a:solidFill>
              <a:srgbClr val="C5DB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4" name="Google Shape;324;p26"/>
            <p:cNvSpPr/>
            <p:nvPr/>
          </p:nvSpPr>
          <p:spPr>
            <a:xfrm>
              <a:off x="4525" y="1992"/>
              <a:ext cx="186" cy="322"/>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5" name="Google Shape;325;p26"/>
            <p:cNvSpPr/>
            <p:nvPr/>
          </p:nvSpPr>
          <p:spPr>
            <a:xfrm>
              <a:off x="4572" y="1985"/>
              <a:ext cx="105"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Reg</a:t>
              </a:r>
              <a:endParaRPr sz="1800" dirty="0">
                <a:solidFill>
                  <a:schemeClr val="dk2"/>
                </a:solidFill>
                <a:latin typeface="Calibri"/>
                <a:ea typeface="Calibri"/>
                <a:cs typeface="Calibri"/>
                <a:sym typeface="Calibri"/>
              </a:endParaRPr>
            </a:p>
          </p:txBody>
        </p:sp>
        <p:sp>
          <p:nvSpPr>
            <p:cNvPr id="326" name="Google Shape;326;p26"/>
            <p:cNvSpPr/>
            <p:nvPr/>
          </p:nvSpPr>
          <p:spPr>
            <a:xfrm>
              <a:off x="4647" y="1985"/>
              <a:ext cx="39"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a:t>
              </a:r>
              <a:endParaRPr sz="1800" dirty="0">
                <a:solidFill>
                  <a:schemeClr val="dk2"/>
                </a:solidFill>
                <a:latin typeface="Calibri"/>
                <a:ea typeface="Calibri"/>
                <a:cs typeface="Calibri"/>
                <a:sym typeface="Calibri"/>
              </a:endParaRPr>
            </a:p>
          </p:txBody>
        </p:sp>
        <p:sp>
          <p:nvSpPr>
            <p:cNvPr id="327" name="Google Shape;327;p26"/>
            <p:cNvSpPr/>
            <p:nvPr/>
          </p:nvSpPr>
          <p:spPr>
            <a:xfrm>
              <a:off x="4661" y="2280"/>
              <a:ext cx="33" cy="34"/>
            </a:xfrm>
            <a:custGeom>
              <a:avLst/>
              <a:gdLst/>
              <a:ahLst/>
              <a:cxnLst/>
              <a:rect l="l" t="t" r="r" b="b"/>
              <a:pathLst>
                <a:path w="33" h="34" extrusionOk="0">
                  <a:moveTo>
                    <a:pt x="0" y="34"/>
                  </a:moveTo>
                  <a:lnTo>
                    <a:pt x="17" y="0"/>
                  </a:lnTo>
                  <a:lnTo>
                    <a:pt x="33" y="34"/>
                  </a:lnTo>
                  <a:lnTo>
                    <a:pt x="0" y="34"/>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8" name="Google Shape;328;p26"/>
            <p:cNvSpPr/>
            <p:nvPr/>
          </p:nvSpPr>
          <p:spPr>
            <a:xfrm>
              <a:off x="4525" y="2171"/>
              <a:ext cx="8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rgbClr val="4D5A6F"/>
                  </a:solidFill>
                  <a:latin typeface="Calibri"/>
                  <a:ea typeface="Calibri"/>
                  <a:cs typeface="Calibri"/>
                  <a:sym typeface="Calibri"/>
                </a:rPr>
                <a:t>AddrA</a:t>
              </a:r>
              <a:endParaRPr sz="1800" dirty="0">
                <a:solidFill>
                  <a:srgbClr val="4D5A6F"/>
                </a:solidFill>
                <a:latin typeface="Calibri"/>
                <a:ea typeface="Calibri"/>
                <a:cs typeface="Calibri"/>
                <a:sym typeface="Calibri"/>
              </a:endParaRPr>
            </a:p>
          </p:txBody>
        </p:sp>
        <p:sp>
          <p:nvSpPr>
            <p:cNvPr id="329" name="Google Shape;329;p26"/>
            <p:cNvSpPr/>
            <p:nvPr/>
          </p:nvSpPr>
          <p:spPr>
            <a:xfrm>
              <a:off x="4525" y="2222"/>
              <a:ext cx="90"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AddrB</a:t>
              </a:r>
              <a:endParaRPr sz="1800">
                <a:solidFill>
                  <a:schemeClr val="dk2"/>
                </a:solidFill>
                <a:latin typeface="Calibri"/>
                <a:ea typeface="Calibri"/>
                <a:cs typeface="Calibri"/>
                <a:sym typeface="Calibri"/>
              </a:endParaRPr>
            </a:p>
          </p:txBody>
        </p:sp>
        <p:sp>
          <p:nvSpPr>
            <p:cNvPr id="330" name="Google Shape;330;p26"/>
            <p:cNvSpPr/>
            <p:nvPr/>
          </p:nvSpPr>
          <p:spPr>
            <a:xfrm>
              <a:off x="4627" y="2186"/>
              <a:ext cx="83"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chemeClr val="dk2"/>
                  </a:solidFill>
                  <a:latin typeface="Calibri"/>
                  <a:ea typeface="Calibri"/>
                  <a:cs typeface="Calibri"/>
                  <a:sym typeface="Calibri"/>
                </a:rPr>
                <a:t>DataA</a:t>
              </a:r>
              <a:endParaRPr sz="1800" dirty="0">
                <a:solidFill>
                  <a:schemeClr val="dk2"/>
                </a:solidFill>
                <a:latin typeface="Calibri"/>
                <a:ea typeface="Calibri"/>
                <a:cs typeface="Calibri"/>
                <a:sym typeface="Calibri"/>
              </a:endParaRPr>
            </a:p>
          </p:txBody>
        </p:sp>
        <p:sp>
          <p:nvSpPr>
            <p:cNvPr id="331" name="Google Shape;331;p26"/>
            <p:cNvSpPr/>
            <p:nvPr/>
          </p:nvSpPr>
          <p:spPr>
            <a:xfrm>
              <a:off x="4525" y="2119"/>
              <a:ext cx="92"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AddrD</a:t>
              </a:r>
              <a:endParaRPr sz="1800">
                <a:solidFill>
                  <a:schemeClr val="dk2"/>
                </a:solidFill>
                <a:latin typeface="Calibri"/>
                <a:ea typeface="Calibri"/>
                <a:cs typeface="Calibri"/>
                <a:sym typeface="Calibri"/>
              </a:endParaRPr>
            </a:p>
          </p:txBody>
        </p:sp>
        <p:sp>
          <p:nvSpPr>
            <p:cNvPr id="332" name="Google Shape;332;p26"/>
            <p:cNvSpPr/>
            <p:nvPr/>
          </p:nvSpPr>
          <p:spPr>
            <a:xfrm>
              <a:off x="4627" y="2237"/>
              <a:ext cx="8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DataB</a:t>
              </a:r>
              <a:endParaRPr sz="1800">
                <a:solidFill>
                  <a:schemeClr val="dk2"/>
                </a:solidFill>
                <a:latin typeface="Calibri"/>
                <a:ea typeface="Calibri"/>
                <a:cs typeface="Calibri"/>
                <a:sym typeface="Calibri"/>
              </a:endParaRPr>
            </a:p>
          </p:txBody>
        </p:sp>
        <p:sp>
          <p:nvSpPr>
            <p:cNvPr id="333" name="Google Shape;333;p26"/>
            <p:cNvSpPr/>
            <p:nvPr/>
          </p:nvSpPr>
          <p:spPr>
            <a:xfrm>
              <a:off x="4525" y="2051"/>
              <a:ext cx="90"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chemeClr val="dk2"/>
                  </a:solidFill>
                  <a:latin typeface="Calibri"/>
                  <a:ea typeface="Calibri"/>
                  <a:cs typeface="Calibri"/>
                  <a:sym typeface="Calibri"/>
                </a:rPr>
                <a:t>DataD</a:t>
              </a:r>
              <a:endParaRPr sz="1800" dirty="0">
                <a:solidFill>
                  <a:schemeClr val="dk2"/>
                </a:solidFill>
                <a:latin typeface="Calibri"/>
                <a:ea typeface="Calibri"/>
                <a:cs typeface="Calibri"/>
                <a:sym typeface="Calibri"/>
              </a:endParaRPr>
            </a:p>
          </p:txBody>
        </p:sp>
        <p:sp>
          <p:nvSpPr>
            <p:cNvPr id="334" name="Google Shape;334;p26"/>
            <p:cNvSpPr/>
            <p:nvPr/>
          </p:nvSpPr>
          <p:spPr>
            <a:xfrm>
              <a:off x="5270" y="2128"/>
              <a:ext cx="8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chemeClr val="dk2"/>
                  </a:solidFill>
                  <a:latin typeface="Calibri"/>
                  <a:ea typeface="Calibri"/>
                  <a:cs typeface="Calibri"/>
                  <a:sym typeface="Calibri"/>
                </a:rPr>
                <a:t>Addr</a:t>
              </a:r>
              <a:endParaRPr sz="1800" dirty="0">
                <a:solidFill>
                  <a:schemeClr val="dk2"/>
                </a:solidFill>
                <a:latin typeface="Calibri"/>
                <a:ea typeface="Calibri"/>
                <a:cs typeface="Calibri"/>
                <a:sym typeface="Calibri"/>
              </a:endParaRPr>
            </a:p>
          </p:txBody>
        </p:sp>
        <p:sp>
          <p:nvSpPr>
            <p:cNvPr id="335" name="Google Shape;335;p26"/>
            <p:cNvSpPr/>
            <p:nvPr/>
          </p:nvSpPr>
          <p:spPr>
            <a:xfrm>
              <a:off x="5275" y="2188"/>
              <a:ext cx="10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chemeClr val="dk2"/>
                  </a:solidFill>
                  <a:latin typeface="Calibri"/>
                  <a:ea typeface="Calibri"/>
                  <a:cs typeface="Calibri"/>
                  <a:sym typeface="Calibri"/>
                </a:rPr>
                <a:t>DataW</a:t>
              </a:r>
              <a:endParaRPr sz="1800" dirty="0">
                <a:solidFill>
                  <a:schemeClr val="dk2"/>
                </a:solidFill>
                <a:latin typeface="Calibri"/>
                <a:ea typeface="Calibri"/>
                <a:cs typeface="Calibri"/>
                <a:sym typeface="Calibri"/>
              </a:endParaRPr>
            </a:p>
          </p:txBody>
        </p:sp>
        <p:sp>
          <p:nvSpPr>
            <p:cNvPr id="336" name="Google Shape;336;p26"/>
            <p:cNvSpPr/>
            <p:nvPr/>
          </p:nvSpPr>
          <p:spPr>
            <a:xfrm>
              <a:off x="5389" y="2145"/>
              <a:ext cx="92"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chemeClr val="dk2"/>
                  </a:solidFill>
                  <a:latin typeface="Calibri"/>
                  <a:ea typeface="Calibri"/>
                  <a:cs typeface="Calibri"/>
                  <a:sym typeface="Calibri"/>
                </a:rPr>
                <a:t>DataR</a:t>
              </a:r>
              <a:endParaRPr sz="1800" dirty="0">
                <a:solidFill>
                  <a:schemeClr val="dk2"/>
                </a:solidFill>
                <a:latin typeface="Calibri"/>
                <a:ea typeface="Calibri"/>
                <a:cs typeface="Calibri"/>
                <a:sym typeface="Calibri"/>
              </a:endParaRPr>
            </a:p>
          </p:txBody>
        </p:sp>
        <p:sp>
          <p:nvSpPr>
            <p:cNvPr id="337" name="Google Shape;337;p26"/>
            <p:cNvSpPr/>
            <p:nvPr/>
          </p:nvSpPr>
          <p:spPr>
            <a:xfrm>
              <a:off x="5033" y="2026"/>
              <a:ext cx="34" cy="119"/>
            </a:xfrm>
            <a:custGeom>
              <a:avLst/>
              <a:gdLst/>
              <a:ahLst/>
              <a:cxnLst/>
              <a:rect l="l" t="t" r="r" b="b"/>
              <a:pathLst>
                <a:path w="34" h="119" extrusionOk="0">
                  <a:moveTo>
                    <a:pt x="0" y="0"/>
                  </a:moveTo>
                  <a:lnTo>
                    <a:pt x="34" y="21"/>
                  </a:lnTo>
                  <a:lnTo>
                    <a:pt x="34" y="97"/>
                  </a:lnTo>
                  <a:lnTo>
                    <a:pt x="0" y="119"/>
                  </a:lnTo>
                  <a:lnTo>
                    <a:pt x="0"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38" name="Google Shape;338;p26"/>
            <p:cNvSpPr/>
            <p:nvPr/>
          </p:nvSpPr>
          <p:spPr>
            <a:xfrm>
              <a:off x="5033" y="2026"/>
              <a:ext cx="34" cy="119"/>
            </a:xfrm>
            <a:custGeom>
              <a:avLst/>
              <a:gdLst/>
              <a:ahLst/>
              <a:cxnLst/>
              <a:rect l="l" t="t" r="r" b="b"/>
              <a:pathLst>
                <a:path w="34" h="119" extrusionOk="0">
                  <a:moveTo>
                    <a:pt x="0" y="0"/>
                  </a:moveTo>
                  <a:lnTo>
                    <a:pt x="34" y="21"/>
                  </a:lnTo>
                  <a:lnTo>
                    <a:pt x="34" y="97"/>
                  </a:lnTo>
                  <a:lnTo>
                    <a:pt x="0" y="119"/>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39" name="Google Shape;339;p26"/>
            <p:cNvSpPr/>
            <p:nvPr/>
          </p:nvSpPr>
          <p:spPr>
            <a:xfrm>
              <a:off x="5037" y="2036"/>
              <a:ext cx="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1</a:t>
              </a:r>
              <a:endParaRPr sz="1800">
                <a:solidFill>
                  <a:schemeClr val="dk2"/>
                </a:solidFill>
                <a:latin typeface="Calibri"/>
                <a:ea typeface="Calibri"/>
                <a:cs typeface="Calibri"/>
                <a:sym typeface="Calibri"/>
              </a:endParaRPr>
            </a:p>
          </p:txBody>
        </p:sp>
        <p:sp>
          <p:nvSpPr>
            <p:cNvPr id="340" name="Google Shape;340;p26"/>
            <p:cNvSpPr/>
            <p:nvPr/>
          </p:nvSpPr>
          <p:spPr>
            <a:xfrm>
              <a:off x="5037" y="2091"/>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0</a:t>
              </a:r>
              <a:endParaRPr sz="1800" dirty="0">
                <a:solidFill>
                  <a:srgbClr val="4D5A6F"/>
                </a:solidFill>
                <a:latin typeface="Calibri"/>
                <a:ea typeface="Calibri"/>
                <a:cs typeface="Calibri"/>
                <a:sym typeface="Calibri"/>
              </a:endParaRPr>
            </a:p>
          </p:txBody>
        </p:sp>
        <p:sp>
          <p:nvSpPr>
            <p:cNvPr id="341" name="Google Shape;341;p26"/>
            <p:cNvSpPr/>
            <p:nvPr/>
          </p:nvSpPr>
          <p:spPr>
            <a:xfrm>
              <a:off x="5491" y="2153"/>
              <a:ext cx="81" cy="30"/>
            </a:xfrm>
            <a:custGeom>
              <a:avLst/>
              <a:gdLst/>
              <a:ahLst/>
              <a:cxnLst/>
              <a:rect l="l" t="t" r="r" b="b"/>
              <a:pathLst>
                <a:path w="967" h="352" extrusionOk="0">
                  <a:moveTo>
                    <a:pt x="3" y="242"/>
                  </a:moveTo>
                  <a:lnTo>
                    <a:pt x="893" y="205"/>
                  </a:lnTo>
                  <a:lnTo>
                    <a:pt x="890" y="129"/>
                  </a:lnTo>
                  <a:lnTo>
                    <a:pt x="0" y="166"/>
                  </a:lnTo>
                  <a:lnTo>
                    <a:pt x="3" y="242"/>
                  </a:lnTo>
                  <a:close/>
                  <a:moveTo>
                    <a:pt x="689" y="341"/>
                  </a:moveTo>
                  <a:lnTo>
                    <a:pt x="967" y="163"/>
                  </a:lnTo>
                  <a:lnTo>
                    <a:pt x="676" y="10"/>
                  </a:lnTo>
                  <a:cubicBezTo>
                    <a:pt x="657" y="0"/>
                    <a:pt x="634" y="7"/>
                    <a:pt x="624" y="25"/>
                  </a:cubicBezTo>
                  <a:cubicBezTo>
                    <a:pt x="615" y="44"/>
                    <a:pt x="622" y="67"/>
                    <a:pt x="640" y="77"/>
                  </a:cubicBezTo>
                  <a:lnTo>
                    <a:pt x="873" y="200"/>
                  </a:lnTo>
                  <a:lnTo>
                    <a:pt x="871" y="135"/>
                  </a:lnTo>
                  <a:lnTo>
                    <a:pt x="648" y="277"/>
                  </a:lnTo>
                  <a:cubicBezTo>
                    <a:pt x="631" y="288"/>
                    <a:pt x="626" y="312"/>
                    <a:pt x="637" y="329"/>
                  </a:cubicBezTo>
                  <a:cubicBezTo>
                    <a:pt x="648" y="347"/>
                    <a:pt x="672" y="352"/>
                    <a:pt x="689" y="341"/>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42" name="Google Shape;342;p26"/>
            <p:cNvSpPr/>
            <p:nvPr/>
          </p:nvSpPr>
          <p:spPr>
            <a:xfrm>
              <a:off x="5575" y="2043"/>
              <a:ext cx="34" cy="169"/>
            </a:xfrm>
            <a:custGeom>
              <a:avLst/>
              <a:gdLst/>
              <a:ahLst/>
              <a:cxnLst/>
              <a:rect l="l" t="t" r="r" b="b"/>
              <a:pathLst>
                <a:path w="34" h="169" extrusionOk="0">
                  <a:moveTo>
                    <a:pt x="0" y="0"/>
                  </a:moveTo>
                  <a:lnTo>
                    <a:pt x="34" y="21"/>
                  </a:lnTo>
                  <a:lnTo>
                    <a:pt x="34" y="148"/>
                  </a:lnTo>
                  <a:lnTo>
                    <a:pt x="0" y="169"/>
                  </a:lnTo>
                  <a:lnTo>
                    <a:pt x="0" y="0"/>
                  </a:lnTo>
                  <a:close/>
                </a:path>
              </a:pathLst>
            </a:custGeom>
            <a:solidFill>
              <a:srgbClr val="C5DBC3"/>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43" name="Google Shape;343;p26"/>
            <p:cNvSpPr/>
            <p:nvPr/>
          </p:nvSpPr>
          <p:spPr>
            <a:xfrm>
              <a:off x="5575" y="2043"/>
              <a:ext cx="34" cy="169"/>
            </a:xfrm>
            <a:custGeom>
              <a:avLst/>
              <a:gdLst/>
              <a:ahLst/>
              <a:cxnLst/>
              <a:rect l="l" t="t" r="r" b="b"/>
              <a:pathLst>
                <a:path w="34" h="169" extrusionOk="0">
                  <a:moveTo>
                    <a:pt x="0" y="0"/>
                  </a:moveTo>
                  <a:lnTo>
                    <a:pt x="34" y="21"/>
                  </a:lnTo>
                  <a:lnTo>
                    <a:pt x="34" y="148"/>
                  </a:lnTo>
                  <a:lnTo>
                    <a:pt x="0" y="169"/>
                  </a:lnTo>
                  <a:lnTo>
                    <a:pt x="0" y="0"/>
                  </a:ln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44" name="Google Shape;344;p26"/>
            <p:cNvSpPr/>
            <p:nvPr/>
          </p:nvSpPr>
          <p:spPr>
            <a:xfrm>
              <a:off x="5581" y="2154"/>
              <a:ext cx="17" cy="41"/>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4D5A6F"/>
                </a:solidFill>
                <a:latin typeface="Calibri"/>
                <a:ea typeface="Calibri"/>
                <a:cs typeface="Calibri"/>
                <a:sym typeface="Calibri"/>
              </a:endParaRPr>
            </a:p>
          </p:txBody>
        </p:sp>
        <p:sp>
          <p:nvSpPr>
            <p:cNvPr id="345" name="Google Shape;345;p26"/>
            <p:cNvSpPr/>
            <p:nvPr/>
          </p:nvSpPr>
          <p:spPr>
            <a:xfrm>
              <a:off x="5581" y="2154"/>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0</a:t>
              </a:r>
              <a:endParaRPr sz="1800" dirty="0">
                <a:solidFill>
                  <a:srgbClr val="4D5A6F"/>
                </a:solidFill>
                <a:latin typeface="Calibri"/>
                <a:ea typeface="Calibri"/>
                <a:cs typeface="Calibri"/>
                <a:sym typeface="Calibri"/>
              </a:endParaRPr>
            </a:p>
          </p:txBody>
        </p:sp>
        <p:sp>
          <p:nvSpPr>
            <p:cNvPr id="346" name="Google Shape;346;p26"/>
            <p:cNvSpPr/>
            <p:nvPr/>
          </p:nvSpPr>
          <p:spPr>
            <a:xfrm>
              <a:off x="5581" y="2106"/>
              <a:ext cx="17" cy="41"/>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4D5A6F"/>
                </a:solidFill>
                <a:latin typeface="Calibri"/>
                <a:ea typeface="Calibri"/>
                <a:cs typeface="Calibri"/>
                <a:sym typeface="Calibri"/>
              </a:endParaRPr>
            </a:p>
          </p:txBody>
        </p:sp>
        <p:sp>
          <p:nvSpPr>
            <p:cNvPr id="347" name="Google Shape;347;p26"/>
            <p:cNvSpPr/>
            <p:nvPr/>
          </p:nvSpPr>
          <p:spPr>
            <a:xfrm>
              <a:off x="5581" y="2106"/>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1</a:t>
              </a:r>
              <a:endParaRPr sz="1800" dirty="0">
                <a:solidFill>
                  <a:srgbClr val="4D5A6F"/>
                </a:solidFill>
                <a:latin typeface="Calibri"/>
                <a:ea typeface="Calibri"/>
                <a:cs typeface="Calibri"/>
                <a:sym typeface="Calibri"/>
              </a:endParaRPr>
            </a:p>
          </p:txBody>
        </p:sp>
        <p:sp>
          <p:nvSpPr>
            <p:cNvPr id="348" name="Google Shape;348;p26"/>
            <p:cNvSpPr/>
            <p:nvPr/>
          </p:nvSpPr>
          <p:spPr>
            <a:xfrm>
              <a:off x="5581" y="2058"/>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2</a:t>
              </a:r>
              <a:endParaRPr sz="1800" dirty="0">
                <a:solidFill>
                  <a:srgbClr val="4D5A6F"/>
                </a:solidFill>
                <a:latin typeface="Calibri"/>
                <a:ea typeface="Calibri"/>
                <a:cs typeface="Calibri"/>
                <a:sym typeface="Calibri"/>
              </a:endParaRPr>
            </a:p>
          </p:txBody>
        </p:sp>
        <p:sp>
          <p:nvSpPr>
            <p:cNvPr id="349" name="Google Shape;349;p26"/>
            <p:cNvSpPr/>
            <p:nvPr/>
          </p:nvSpPr>
          <p:spPr>
            <a:xfrm>
              <a:off x="5186" y="2135"/>
              <a:ext cx="84" cy="30"/>
            </a:xfrm>
            <a:custGeom>
              <a:avLst/>
              <a:gdLst/>
              <a:ahLst/>
              <a:cxnLst/>
              <a:rect l="l" t="t" r="r" b="b"/>
              <a:pathLst>
                <a:path w="1003" h="352" extrusionOk="0">
                  <a:moveTo>
                    <a:pt x="5" y="254"/>
                  </a:moveTo>
                  <a:lnTo>
                    <a:pt x="930" y="201"/>
                  </a:lnTo>
                  <a:lnTo>
                    <a:pt x="925" y="125"/>
                  </a:lnTo>
                  <a:lnTo>
                    <a:pt x="0" y="178"/>
                  </a:lnTo>
                  <a:lnTo>
                    <a:pt x="5" y="254"/>
                  </a:lnTo>
                  <a:close/>
                  <a:moveTo>
                    <a:pt x="728" y="340"/>
                  </a:moveTo>
                  <a:lnTo>
                    <a:pt x="1003" y="158"/>
                  </a:lnTo>
                  <a:lnTo>
                    <a:pt x="709" y="9"/>
                  </a:lnTo>
                  <a:lnTo>
                    <a:pt x="709" y="9"/>
                  </a:lnTo>
                  <a:cubicBezTo>
                    <a:pt x="691" y="0"/>
                    <a:pt x="668" y="7"/>
                    <a:pt x="658" y="26"/>
                  </a:cubicBezTo>
                  <a:cubicBezTo>
                    <a:pt x="649" y="45"/>
                    <a:pt x="656" y="68"/>
                    <a:pt x="675" y="77"/>
                  </a:cubicBezTo>
                  <a:lnTo>
                    <a:pt x="910" y="197"/>
                  </a:lnTo>
                  <a:lnTo>
                    <a:pt x="906" y="131"/>
                  </a:lnTo>
                  <a:lnTo>
                    <a:pt x="686" y="277"/>
                  </a:lnTo>
                  <a:cubicBezTo>
                    <a:pt x="669" y="289"/>
                    <a:pt x="664" y="312"/>
                    <a:pt x="676" y="330"/>
                  </a:cubicBezTo>
                  <a:cubicBezTo>
                    <a:pt x="687" y="347"/>
                    <a:pt x="711" y="352"/>
                    <a:pt x="728" y="340"/>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cxnSp>
          <p:nvCxnSpPr>
            <p:cNvPr id="350" name="Google Shape;350;p26"/>
            <p:cNvCxnSpPr/>
            <p:nvPr/>
          </p:nvCxnSpPr>
          <p:spPr>
            <a:xfrm rot="10800000">
              <a:off x="5220" y="1946"/>
              <a:ext cx="0" cy="206"/>
            </a:xfrm>
            <a:prstGeom prst="straightConnector1">
              <a:avLst/>
            </a:prstGeom>
            <a:noFill/>
            <a:ln w="11100" cap="flat" cmpd="sng">
              <a:solidFill>
                <a:srgbClr val="E4DDD2"/>
              </a:solidFill>
              <a:prstDash val="solid"/>
              <a:miter lim="800000"/>
              <a:headEnd type="none" w="sm" len="sm"/>
              <a:tailEnd type="none" w="sm" len="sm"/>
            </a:ln>
          </p:spPr>
        </p:cxnSp>
        <p:sp>
          <p:nvSpPr>
            <p:cNvPr id="351" name="Google Shape;351;p26"/>
            <p:cNvSpPr/>
            <p:nvPr/>
          </p:nvSpPr>
          <p:spPr>
            <a:xfrm>
              <a:off x="3915" y="1943"/>
              <a:ext cx="1660" cy="200"/>
            </a:xfrm>
            <a:custGeom>
              <a:avLst/>
              <a:gdLst/>
              <a:ahLst/>
              <a:cxnLst/>
              <a:rect l="l" t="t" r="r" b="b"/>
              <a:pathLst>
                <a:path w="19601" h="2360" extrusionOk="0">
                  <a:moveTo>
                    <a:pt x="0" y="0"/>
                  </a:moveTo>
                  <a:lnTo>
                    <a:pt x="18990" y="0"/>
                  </a:lnTo>
                  <a:lnTo>
                    <a:pt x="18990" y="2184"/>
                  </a:lnTo>
                  <a:lnTo>
                    <a:pt x="18952" y="2146"/>
                  </a:lnTo>
                  <a:lnTo>
                    <a:pt x="19525" y="2146"/>
                  </a:lnTo>
                  <a:lnTo>
                    <a:pt x="19525" y="2222"/>
                  </a:lnTo>
                  <a:lnTo>
                    <a:pt x="18914" y="2222"/>
                  </a:lnTo>
                  <a:lnTo>
                    <a:pt x="18914" y="38"/>
                  </a:lnTo>
                  <a:lnTo>
                    <a:pt x="18952" y="76"/>
                  </a:lnTo>
                  <a:lnTo>
                    <a:pt x="0" y="76"/>
                  </a:lnTo>
                  <a:lnTo>
                    <a:pt x="0" y="0"/>
                  </a:lnTo>
                  <a:close/>
                  <a:moveTo>
                    <a:pt x="19316" y="2018"/>
                  </a:moveTo>
                  <a:lnTo>
                    <a:pt x="19601" y="2184"/>
                  </a:lnTo>
                  <a:lnTo>
                    <a:pt x="19316" y="2349"/>
                  </a:lnTo>
                  <a:cubicBezTo>
                    <a:pt x="19298" y="2360"/>
                    <a:pt x="19275" y="2354"/>
                    <a:pt x="19264" y="2336"/>
                  </a:cubicBezTo>
                  <a:cubicBezTo>
                    <a:pt x="19254" y="2318"/>
                    <a:pt x="19260" y="2294"/>
                    <a:pt x="19278" y="2284"/>
                  </a:cubicBezTo>
                  <a:lnTo>
                    <a:pt x="19506" y="2151"/>
                  </a:lnTo>
                  <a:lnTo>
                    <a:pt x="19506" y="2216"/>
                  </a:lnTo>
                  <a:lnTo>
                    <a:pt x="19278" y="2083"/>
                  </a:lnTo>
                  <a:cubicBezTo>
                    <a:pt x="19260" y="2073"/>
                    <a:pt x="19254" y="2050"/>
                    <a:pt x="19264" y="2031"/>
                  </a:cubicBezTo>
                  <a:cubicBezTo>
                    <a:pt x="19275" y="2013"/>
                    <a:pt x="19298" y="2007"/>
                    <a:pt x="19316" y="2018"/>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2" name="Google Shape;352;p26"/>
            <p:cNvSpPr/>
            <p:nvPr/>
          </p:nvSpPr>
          <p:spPr>
            <a:xfrm>
              <a:off x="3912" y="1945"/>
              <a:ext cx="54" cy="163"/>
            </a:xfrm>
            <a:custGeom>
              <a:avLst/>
              <a:gdLst/>
              <a:ahLst/>
              <a:cxnLst/>
              <a:rect l="l" t="t" r="r" b="b"/>
              <a:pathLst>
                <a:path w="2553" h="7665" extrusionOk="0">
                  <a:moveTo>
                    <a:pt x="0" y="0"/>
                  </a:moveTo>
                  <a:lnTo>
                    <a:pt x="0" y="6835"/>
                  </a:lnTo>
                  <a:lnTo>
                    <a:pt x="2270" y="6835"/>
                  </a:lnTo>
                  <a:lnTo>
                    <a:pt x="2270" y="6531"/>
                  </a:lnTo>
                  <a:lnTo>
                    <a:pt x="152" y="6531"/>
                  </a:lnTo>
                  <a:lnTo>
                    <a:pt x="304" y="6683"/>
                  </a:lnTo>
                  <a:lnTo>
                    <a:pt x="304" y="0"/>
                  </a:lnTo>
                  <a:lnTo>
                    <a:pt x="0" y="0"/>
                  </a:lnTo>
                  <a:close/>
                  <a:moveTo>
                    <a:pt x="1710" y="7591"/>
                  </a:moveTo>
                  <a:lnTo>
                    <a:pt x="2553" y="6581"/>
                  </a:lnTo>
                  <a:lnTo>
                    <a:pt x="1258" y="6344"/>
                  </a:lnTo>
                  <a:cubicBezTo>
                    <a:pt x="1176" y="6329"/>
                    <a:pt x="1096" y="6384"/>
                    <a:pt x="1081" y="6466"/>
                  </a:cubicBezTo>
                  <a:cubicBezTo>
                    <a:pt x="1066" y="6549"/>
                    <a:pt x="1121" y="6628"/>
                    <a:pt x="1204" y="6643"/>
                  </a:cubicBezTo>
                  <a:lnTo>
                    <a:pt x="2242" y="6833"/>
                  </a:lnTo>
                  <a:lnTo>
                    <a:pt x="2153" y="6586"/>
                  </a:lnTo>
                  <a:lnTo>
                    <a:pt x="1477" y="7397"/>
                  </a:lnTo>
                  <a:cubicBezTo>
                    <a:pt x="1423" y="7461"/>
                    <a:pt x="1431" y="7557"/>
                    <a:pt x="1496" y="7611"/>
                  </a:cubicBezTo>
                  <a:cubicBezTo>
                    <a:pt x="1560" y="7665"/>
                    <a:pt x="1656" y="7656"/>
                    <a:pt x="1710" y="7591"/>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3" name="Google Shape;353;p26"/>
            <p:cNvSpPr/>
            <p:nvPr/>
          </p:nvSpPr>
          <p:spPr>
            <a:xfrm>
              <a:off x="3966" y="2060"/>
              <a:ext cx="34" cy="119"/>
            </a:xfrm>
            <a:custGeom>
              <a:avLst/>
              <a:gdLst/>
              <a:ahLst/>
              <a:cxnLst/>
              <a:rect l="l" t="t" r="r" b="b"/>
              <a:pathLst>
                <a:path w="34" h="119" extrusionOk="0">
                  <a:moveTo>
                    <a:pt x="0" y="0"/>
                  </a:moveTo>
                  <a:lnTo>
                    <a:pt x="34" y="21"/>
                  </a:lnTo>
                  <a:lnTo>
                    <a:pt x="34" y="97"/>
                  </a:lnTo>
                  <a:lnTo>
                    <a:pt x="0" y="119"/>
                  </a:lnTo>
                  <a:lnTo>
                    <a:pt x="0" y="0"/>
                  </a:lnTo>
                  <a:close/>
                </a:path>
              </a:pathLst>
            </a:custGeom>
            <a:solidFill>
              <a:srgbClr val="C5DBC3"/>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54" name="Google Shape;354;p26"/>
            <p:cNvSpPr/>
            <p:nvPr/>
          </p:nvSpPr>
          <p:spPr>
            <a:xfrm>
              <a:off x="3966" y="2060"/>
              <a:ext cx="34" cy="119"/>
            </a:xfrm>
            <a:custGeom>
              <a:avLst/>
              <a:gdLst/>
              <a:ahLst/>
              <a:cxnLst/>
              <a:rect l="l" t="t" r="r" b="b"/>
              <a:pathLst>
                <a:path w="34" h="119" extrusionOk="0">
                  <a:moveTo>
                    <a:pt x="0" y="0"/>
                  </a:moveTo>
                  <a:lnTo>
                    <a:pt x="34" y="21"/>
                  </a:lnTo>
                  <a:lnTo>
                    <a:pt x="34" y="97"/>
                  </a:lnTo>
                  <a:lnTo>
                    <a:pt x="0" y="119"/>
                  </a:lnTo>
                  <a:lnTo>
                    <a:pt x="0" y="0"/>
                  </a:ln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5" name="Google Shape;355;p26"/>
            <p:cNvSpPr/>
            <p:nvPr/>
          </p:nvSpPr>
          <p:spPr>
            <a:xfrm>
              <a:off x="3970" y="2068"/>
              <a:ext cx="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chemeClr val="dk2"/>
                  </a:solidFill>
                  <a:latin typeface="Calibri"/>
                  <a:ea typeface="Calibri"/>
                  <a:cs typeface="Calibri"/>
                  <a:sym typeface="Calibri"/>
                </a:rPr>
                <a:t>1</a:t>
              </a:r>
              <a:endParaRPr sz="1800" dirty="0">
                <a:solidFill>
                  <a:schemeClr val="dk2"/>
                </a:solidFill>
                <a:latin typeface="Calibri"/>
                <a:ea typeface="Calibri"/>
                <a:cs typeface="Calibri"/>
                <a:sym typeface="Calibri"/>
              </a:endParaRPr>
            </a:p>
          </p:txBody>
        </p:sp>
        <p:sp>
          <p:nvSpPr>
            <p:cNvPr id="356" name="Google Shape;356;p26"/>
            <p:cNvSpPr/>
            <p:nvPr/>
          </p:nvSpPr>
          <p:spPr>
            <a:xfrm>
              <a:off x="3970" y="2124"/>
              <a:ext cx="18" cy="41"/>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tx1"/>
                </a:solidFill>
                <a:latin typeface="Calibri"/>
                <a:ea typeface="Calibri"/>
                <a:cs typeface="Calibri"/>
                <a:sym typeface="Calibri"/>
              </a:endParaRPr>
            </a:p>
          </p:txBody>
        </p:sp>
        <p:sp>
          <p:nvSpPr>
            <p:cNvPr id="357" name="Google Shape;357;p26"/>
            <p:cNvSpPr/>
            <p:nvPr/>
          </p:nvSpPr>
          <p:spPr>
            <a:xfrm>
              <a:off x="3970" y="2125"/>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0</a:t>
              </a:r>
              <a:endParaRPr sz="1800" dirty="0">
                <a:solidFill>
                  <a:srgbClr val="4D5A6F"/>
                </a:solidFill>
                <a:latin typeface="Calibri"/>
                <a:ea typeface="Calibri"/>
                <a:cs typeface="Calibri"/>
                <a:sym typeface="Calibri"/>
              </a:endParaRPr>
            </a:p>
          </p:txBody>
        </p:sp>
        <p:cxnSp>
          <p:nvCxnSpPr>
            <p:cNvPr id="358" name="Google Shape;358;p26"/>
            <p:cNvCxnSpPr/>
            <p:nvPr/>
          </p:nvCxnSpPr>
          <p:spPr>
            <a:xfrm>
              <a:off x="4000" y="2119"/>
              <a:ext cx="34" cy="0"/>
            </a:xfrm>
            <a:prstGeom prst="straightConnector1">
              <a:avLst/>
            </a:prstGeom>
            <a:noFill/>
            <a:ln w="11100" cap="flat" cmpd="sng">
              <a:solidFill>
                <a:srgbClr val="E4DDD2"/>
              </a:solidFill>
              <a:prstDash val="solid"/>
              <a:miter lim="800000"/>
              <a:headEnd type="none" w="sm" len="sm"/>
              <a:tailEnd type="none" w="sm" len="sm"/>
            </a:ln>
          </p:spPr>
        </p:cxnSp>
        <p:sp>
          <p:nvSpPr>
            <p:cNvPr id="359" name="Google Shape;359;p26"/>
            <p:cNvSpPr/>
            <p:nvPr/>
          </p:nvSpPr>
          <p:spPr>
            <a:xfrm>
              <a:off x="4115" y="2116"/>
              <a:ext cx="71" cy="86"/>
            </a:xfrm>
            <a:custGeom>
              <a:avLst/>
              <a:gdLst/>
              <a:ahLst/>
              <a:cxnLst/>
              <a:rect l="l" t="t" r="r" b="b"/>
              <a:pathLst>
                <a:path w="3364" h="4058" extrusionOk="0">
                  <a:moveTo>
                    <a:pt x="0" y="0"/>
                  </a:moveTo>
                  <a:lnTo>
                    <a:pt x="1834" y="0"/>
                  </a:lnTo>
                  <a:lnTo>
                    <a:pt x="1834" y="3352"/>
                  </a:lnTo>
                  <a:lnTo>
                    <a:pt x="1682" y="3200"/>
                  </a:lnTo>
                  <a:lnTo>
                    <a:pt x="3063" y="3200"/>
                  </a:lnTo>
                  <a:lnTo>
                    <a:pt x="3063" y="3504"/>
                  </a:lnTo>
                  <a:lnTo>
                    <a:pt x="1530" y="3504"/>
                  </a:lnTo>
                  <a:lnTo>
                    <a:pt x="1530" y="152"/>
                  </a:lnTo>
                  <a:lnTo>
                    <a:pt x="1682" y="304"/>
                  </a:lnTo>
                  <a:lnTo>
                    <a:pt x="0" y="304"/>
                  </a:lnTo>
                  <a:lnTo>
                    <a:pt x="0" y="0"/>
                  </a:lnTo>
                  <a:close/>
                  <a:moveTo>
                    <a:pt x="2227" y="2689"/>
                  </a:moveTo>
                  <a:lnTo>
                    <a:pt x="3364" y="3352"/>
                  </a:lnTo>
                  <a:lnTo>
                    <a:pt x="2227" y="4016"/>
                  </a:lnTo>
                  <a:cubicBezTo>
                    <a:pt x="2155" y="4058"/>
                    <a:pt x="2062" y="4034"/>
                    <a:pt x="2019" y="3961"/>
                  </a:cubicBezTo>
                  <a:cubicBezTo>
                    <a:pt x="1977" y="3889"/>
                    <a:pt x="2002" y="3795"/>
                    <a:pt x="2074" y="3753"/>
                  </a:cubicBezTo>
                  <a:lnTo>
                    <a:pt x="2986" y="3221"/>
                  </a:lnTo>
                  <a:lnTo>
                    <a:pt x="2986" y="3484"/>
                  </a:lnTo>
                  <a:lnTo>
                    <a:pt x="2074" y="2952"/>
                  </a:lnTo>
                  <a:cubicBezTo>
                    <a:pt x="2002" y="2909"/>
                    <a:pt x="1977" y="2816"/>
                    <a:pt x="2019" y="2744"/>
                  </a:cubicBezTo>
                  <a:cubicBezTo>
                    <a:pt x="2062" y="2671"/>
                    <a:pt x="2155" y="2647"/>
                    <a:pt x="2227" y="2689"/>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0" name="Google Shape;360;p26"/>
            <p:cNvSpPr/>
            <p:nvPr/>
          </p:nvSpPr>
          <p:spPr>
            <a:xfrm>
              <a:off x="4108" y="2012"/>
              <a:ext cx="89" cy="111"/>
            </a:xfrm>
            <a:custGeom>
              <a:avLst/>
              <a:gdLst/>
              <a:ahLst/>
              <a:cxnLst/>
              <a:rect l="l" t="t" r="r" b="b"/>
              <a:pathLst>
                <a:path w="4164" h="5257" extrusionOk="0">
                  <a:moveTo>
                    <a:pt x="0" y="5257"/>
                  </a:moveTo>
                  <a:lnTo>
                    <a:pt x="2234" y="5257"/>
                  </a:lnTo>
                  <a:lnTo>
                    <a:pt x="2234" y="705"/>
                  </a:lnTo>
                  <a:lnTo>
                    <a:pt x="2082" y="857"/>
                  </a:lnTo>
                  <a:lnTo>
                    <a:pt x="3863" y="857"/>
                  </a:lnTo>
                  <a:lnTo>
                    <a:pt x="3863" y="553"/>
                  </a:lnTo>
                  <a:lnTo>
                    <a:pt x="1930" y="553"/>
                  </a:lnTo>
                  <a:lnTo>
                    <a:pt x="1930" y="5105"/>
                  </a:lnTo>
                  <a:lnTo>
                    <a:pt x="2082" y="4953"/>
                  </a:lnTo>
                  <a:lnTo>
                    <a:pt x="0" y="4953"/>
                  </a:lnTo>
                  <a:lnTo>
                    <a:pt x="0" y="5257"/>
                  </a:lnTo>
                  <a:close/>
                  <a:moveTo>
                    <a:pt x="3027" y="1369"/>
                  </a:moveTo>
                  <a:lnTo>
                    <a:pt x="4164" y="705"/>
                  </a:lnTo>
                  <a:lnTo>
                    <a:pt x="3027" y="42"/>
                  </a:lnTo>
                  <a:cubicBezTo>
                    <a:pt x="2955" y="0"/>
                    <a:pt x="2862" y="24"/>
                    <a:pt x="2819" y="97"/>
                  </a:cubicBezTo>
                  <a:cubicBezTo>
                    <a:pt x="2777" y="169"/>
                    <a:pt x="2802" y="262"/>
                    <a:pt x="2874" y="305"/>
                  </a:cubicBezTo>
                  <a:lnTo>
                    <a:pt x="3786" y="837"/>
                  </a:lnTo>
                  <a:lnTo>
                    <a:pt x="3786" y="574"/>
                  </a:lnTo>
                  <a:lnTo>
                    <a:pt x="2874" y="1106"/>
                  </a:lnTo>
                  <a:cubicBezTo>
                    <a:pt x="2802" y="1148"/>
                    <a:pt x="2777" y="1242"/>
                    <a:pt x="2819" y="1314"/>
                  </a:cubicBezTo>
                  <a:cubicBezTo>
                    <a:pt x="2862" y="1387"/>
                    <a:pt x="2955" y="1411"/>
                    <a:pt x="3027" y="1369"/>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1" name="Google Shape;361;p26"/>
            <p:cNvSpPr/>
            <p:nvPr/>
          </p:nvSpPr>
          <p:spPr>
            <a:xfrm>
              <a:off x="4254" y="1924"/>
              <a:ext cx="68" cy="102"/>
            </a:xfrm>
            <a:custGeom>
              <a:avLst/>
              <a:gdLst/>
              <a:ahLst/>
              <a:cxnLst/>
              <a:rect l="l" t="t" r="r" b="b"/>
              <a:pathLst>
                <a:path w="68" h="102" extrusionOk="0">
                  <a:moveTo>
                    <a:pt x="0" y="102"/>
                  </a:moveTo>
                  <a:lnTo>
                    <a:pt x="68" y="102"/>
                  </a:lnTo>
                  <a:lnTo>
                    <a:pt x="68" y="0"/>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2" name="Google Shape;362;p26"/>
            <p:cNvSpPr/>
            <p:nvPr/>
          </p:nvSpPr>
          <p:spPr>
            <a:xfrm>
              <a:off x="4322" y="1921"/>
              <a:ext cx="1253" cy="171"/>
            </a:xfrm>
            <a:custGeom>
              <a:avLst/>
              <a:gdLst/>
              <a:ahLst/>
              <a:cxnLst/>
              <a:rect l="l" t="t" r="r" b="b"/>
              <a:pathLst>
                <a:path w="14801" h="2015" extrusionOk="0">
                  <a:moveTo>
                    <a:pt x="0" y="0"/>
                  </a:moveTo>
                  <a:lnTo>
                    <a:pt x="14418" y="0"/>
                  </a:lnTo>
                  <a:lnTo>
                    <a:pt x="14418" y="1838"/>
                  </a:lnTo>
                  <a:lnTo>
                    <a:pt x="14380" y="1800"/>
                  </a:lnTo>
                  <a:lnTo>
                    <a:pt x="14725" y="1800"/>
                  </a:lnTo>
                  <a:lnTo>
                    <a:pt x="14725" y="1876"/>
                  </a:lnTo>
                  <a:lnTo>
                    <a:pt x="14342" y="1876"/>
                  </a:lnTo>
                  <a:lnTo>
                    <a:pt x="14342" y="38"/>
                  </a:lnTo>
                  <a:lnTo>
                    <a:pt x="14380" y="76"/>
                  </a:lnTo>
                  <a:lnTo>
                    <a:pt x="0" y="76"/>
                  </a:lnTo>
                  <a:lnTo>
                    <a:pt x="0" y="0"/>
                  </a:lnTo>
                  <a:close/>
                  <a:moveTo>
                    <a:pt x="14516" y="1673"/>
                  </a:moveTo>
                  <a:lnTo>
                    <a:pt x="14801" y="1838"/>
                  </a:lnTo>
                  <a:lnTo>
                    <a:pt x="14516" y="2004"/>
                  </a:lnTo>
                  <a:cubicBezTo>
                    <a:pt x="14498" y="2015"/>
                    <a:pt x="14475" y="2009"/>
                    <a:pt x="14464" y="1991"/>
                  </a:cubicBezTo>
                  <a:cubicBezTo>
                    <a:pt x="14454" y="1972"/>
                    <a:pt x="14460" y="1949"/>
                    <a:pt x="14478" y="1939"/>
                  </a:cubicBezTo>
                  <a:lnTo>
                    <a:pt x="14706" y="1806"/>
                  </a:lnTo>
                  <a:lnTo>
                    <a:pt x="14706" y="1871"/>
                  </a:lnTo>
                  <a:lnTo>
                    <a:pt x="14478" y="1738"/>
                  </a:lnTo>
                  <a:cubicBezTo>
                    <a:pt x="14460" y="1728"/>
                    <a:pt x="14454" y="1704"/>
                    <a:pt x="14464" y="1686"/>
                  </a:cubicBezTo>
                  <a:cubicBezTo>
                    <a:pt x="14475" y="1668"/>
                    <a:pt x="14498" y="1662"/>
                    <a:pt x="14516" y="1673"/>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3" name="Google Shape;363;p26"/>
            <p:cNvSpPr/>
            <p:nvPr/>
          </p:nvSpPr>
          <p:spPr>
            <a:xfrm>
              <a:off x="3876" y="1921"/>
              <a:ext cx="446" cy="239"/>
            </a:xfrm>
            <a:custGeom>
              <a:avLst/>
              <a:gdLst/>
              <a:ahLst/>
              <a:cxnLst/>
              <a:rect l="l" t="t" r="r" b="b"/>
              <a:pathLst>
                <a:path w="21052" h="11258" extrusionOk="0">
                  <a:moveTo>
                    <a:pt x="21052" y="0"/>
                  </a:moveTo>
                  <a:lnTo>
                    <a:pt x="0" y="0"/>
                  </a:lnTo>
                  <a:lnTo>
                    <a:pt x="0" y="10704"/>
                  </a:lnTo>
                  <a:lnTo>
                    <a:pt x="3952" y="10704"/>
                  </a:lnTo>
                  <a:lnTo>
                    <a:pt x="3952" y="10400"/>
                  </a:lnTo>
                  <a:lnTo>
                    <a:pt x="152" y="10400"/>
                  </a:lnTo>
                  <a:lnTo>
                    <a:pt x="304" y="10552"/>
                  </a:lnTo>
                  <a:lnTo>
                    <a:pt x="304" y="152"/>
                  </a:lnTo>
                  <a:lnTo>
                    <a:pt x="152" y="304"/>
                  </a:lnTo>
                  <a:lnTo>
                    <a:pt x="21052" y="304"/>
                  </a:lnTo>
                  <a:lnTo>
                    <a:pt x="21052" y="0"/>
                  </a:lnTo>
                  <a:close/>
                  <a:moveTo>
                    <a:pt x="3116" y="11216"/>
                  </a:moveTo>
                  <a:lnTo>
                    <a:pt x="4253" y="10552"/>
                  </a:lnTo>
                  <a:lnTo>
                    <a:pt x="3116" y="9889"/>
                  </a:lnTo>
                  <a:cubicBezTo>
                    <a:pt x="3044" y="9847"/>
                    <a:pt x="2951" y="9871"/>
                    <a:pt x="2908" y="9944"/>
                  </a:cubicBezTo>
                  <a:cubicBezTo>
                    <a:pt x="2866" y="10016"/>
                    <a:pt x="2890" y="10109"/>
                    <a:pt x="2963" y="10152"/>
                  </a:cubicBezTo>
                  <a:lnTo>
                    <a:pt x="3875" y="10684"/>
                  </a:lnTo>
                  <a:lnTo>
                    <a:pt x="3875" y="10421"/>
                  </a:lnTo>
                  <a:lnTo>
                    <a:pt x="2963" y="10953"/>
                  </a:lnTo>
                  <a:cubicBezTo>
                    <a:pt x="2890" y="10995"/>
                    <a:pt x="2866" y="11089"/>
                    <a:pt x="2908" y="11161"/>
                  </a:cubicBezTo>
                  <a:cubicBezTo>
                    <a:pt x="2951" y="11234"/>
                    <a:pt x="3044" y="11258"/>
                    <a:pt x="3116" y="11216"/>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4" name="Google Shape;364;p26"/>
            <p:cNvSpPr/>
            <p:nvPr/>
          </p:nvSpPr>
          <p:spPr>
            <a:xfrm>
              <a:off x="5067" y="2071"/>
              <a:ext cx="34" cy="30"/>
            </a:xfrm>
            <a:custGeom>
              <a:avLst/>
              <a:gdLst/>
              <a:ahLst/>
              <a:cxnLst/>
              <a:rect l="l" t="t" r="r" b="b"/>
              <a:pathLst>
                <a:path w="801" h="706" extrusionOk="0">
                  <a:moveTo>
                    <a:pt x="1" y="431"/>
                  </a:moveTo>
                  <a:lnTo>
                    <a:pt x="651" y="425"/>
                  </a:lnTo>
                  <a:lnTo>
                    <a:pt x="649" y="273"/>
                  </a:lnTo>
                  <a:lnTo>
                    <a:pt x="0" y="279"/>
                  </a:lnTo>
                  <a:lnTo>
                    <a:pt x="1" y="431"/>
                  </a:lnTo>
                  <a:close/>
                  <a:moveTo>
                    <a:pt x="235" y="684"/>
                  </a:moveTo>
                  <a:lnTo>
                    <a:pt x="801" y="347"/>
                  </a:lnTo>
                  <a:lnTo>
                    <a:pt x="229" y="21"/>
                  </a:lnTo>
                  <a:lnTo>
                    <a:pt x="229" y="21"/>
                  </a:lnTo>
                  <a:cubicBezTo>
                    <a:pt x="193" y="0"/>
                    <a:pt x="146" y="13"/>
                    <a:pt x="126" y="49"/>
                  </a:cubicBezTo>
                  <a:cubicBezTo>
                    <a:pt x="105" y="86"/>
                    <a:pt x="117" y="132"/>
                    <a:pt x="154" y="153"/>
                  </a:cubicBezTo>
                  <a:lnTo>
                    <a:pt x="612" y="415"/>
                  </a:lnTo>
                  <a:lnTo>
                    <a:pt x="611" y="284"/>
                  </a:lnTo>
                  <a:lnTo>
                    <a:pt x="158" y="554"/>
                  </a:lnTo>
                  <a:cubicBezTo>
                    <a:pt x="121" y="575"/>
                    <a:pt x="110" y="622"/>
                    <a:pt x="131" y="658"/>
                  </a:cubicBezTo>
                  <a:cubicBezTo>
                    <a:pt x="153" y="694"/>
                    <a:pt x="199" y="706"/>
                    <a:pt x="235"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5" name="Google Shape;365;p26"/>
            <p:cNvSpPr/>
            <p:nvPr/>
          </p:nvSpPr>
          <p:spPr>
            <a:xfrm>
              <a:off x="4712" y="2095"/>
              <a:ext cx="325" cy="100"/>
            </a:xfrm>
            <a:custGeom>
              <a:avLst/>
              <a:gdLst/>
              <a:ahLst/>
              <a:cxnLst/>
              <a:rect l="l" t="t" r="r" b="b"/>
              <a:pathLst>
                <a:path w="7681" h="2359" extrusionOk="0">
                  <a:moveTo>
                    <a:pt x="0" y="2359"/>
                  </a:moveTo>
                  <a:lnTo>
                    <a:pt x="732" y="2359"/>
                  </a:lnTo>
                  <a:lnTo>
                    <a:pt x="732" y="352"/>
                  </a:lnTo>
                  <a:lnTo>
                    <a:pt x="656" y="428"/>
                  </a:lnTo>
                  <a:lnTo>
                    <a:pt x="7530" y="428"/>
                  </a:lnTo>
                  <a:lnTo>
                    <a:pt x="7530" y="276"/>
                  </a:lnTo>
                  <a:lnTo>
                    <a:pt x="580" y="276"/>
                  </a:lnTo>
                  <a:lnTo>
                    <a:pt x="580" y="2283"/>
                  </a:lnTo>
                  <a:lnTo>
                    <a:pt x="656" y="2207"/>
                  </a:lnTo>
                  <a:lnTo>
                    <a:pt x="0" y="2207"/>
                  </a:lnTo>
                  <a:lnTo>
                    <a:pt x="0" y="2359"/>
                  </a:lnTo>
                  <a:close/>
                  <a:moveTo>
                    <a:pt x="7113" y="684"/>
                  </a:moveTo>
                  <a:lnTo>
                    <a:pt x="7681" y="352"/>
                  </a:lnTo>
                  <a:lnTo>
                    <a:pt x="7113" y="21"/>
                  </a:lnTo>
                  <a:cubicBezTo>
                    <a:pt x="7076" y="0"/>
                    <a:pt x="7030" y="12"/>
                    <a:pt x="7009" y="48"/>
                  </a:cubicBezTo>
                  <a:cubicBezTo>
                    <a:pt x="6988" y="84"/>
                    <a:pt x="7000" y="131"/>
                    <a:pt x="7036" y="152"/>
                  </a:cubicBezTo>
                  <a:lnTo>
                    <a:pt x="7492" y="418"/>
                  </a:lnTo>
                  <a:lnTo>
                    <a:pt x="7492" y="287"/>
                  </a:lnTo>
                  <a:lnTo>
                    <a:pt x="7036" y="553"/>
                  </a:lnTo>
                  <a:cubicBezTo>
                    <a:pt x="7000" y="574"/>
                    <a:pt x="6988" y="621"/>
                    <a:pt x="7009" y="657"/>
                  </a:cubicBezTo>
                  <a:cubicBezTo>
                    <a:pt x="7030" y="693"/>
                    <a:pt x="7076" y="705"/>
                    <a:pt x="7113"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6" name="Google Shape;366;p26"/>
            <p:cNvSpPr/>
            <p:nvPr/>
          </p:nvSpPr>
          <p:spPr>
            <a:xfrm>
              <a:off x="4703" y="2243"/>
              <a:ext cx="213" cy="71"/>
            </a:xfrm>
            <a:custGeom>
              <a:avLst/>
              <a:gdLst/>
              <a:ahLst/>
              <a:cxnLst/>
              <a:rect l="l" t="t" r="r" b="b"/>
              <a:pathLst>
                <a:path w="213" h="71" extrusionOk="0">
                  <a:moveTo>
                    <a:pt x="0" y="0"/>
                  </a:moveTo>
                  <a:lnTo>
                    <a:pt x="36" y="0"/>
                  </a:lnTo>
                  <a:lnTo>
                    <a:pt x="36" y="71"/>
                  </a:lnTo>
                  <a:lnTo>
                    <a:pt x="213" y="71"/>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7" name="Google Shape;367;p26"/>
            <p:cNvSpPr/>
            <p:nvPr/>
          </p:nvSpPr>
          <p:spPr>
            <a:xfrm>
              <a:off x="4745" y="2177"/>
              <a:ext cx="41" cy="30"/>
            </a:xfrm>
            <a:custGeom>
              <a:avLst/>
              <a:gdLst/>
              <a:ahLst/>
              <a:cxnLst/>
              <a:rect l="l" t="t" r="r" b="b"/>
              <a:pathLst>
                <a:path w="968" h="705" extrusionOk="0">
                  <a:moveTo>
                    <a:pt x="9" y="451"/>
                  </a:moveTo>
                  <a:lnTo>
                    <a:pt x="823" y="401"/>
                  </a:lnTo>
                  <a:lnTo>
                    <a:pt x="813" y="249"/>
                  </a:lnTo>
                  <a:lnTo>
                    <a:pt x="0" y="299"/>
                  </a:lnTo>
                  <a:lnTo>
                    <a:pt x="9" y="451"/>
                  </a:lnTo>
                  <a:close/>
                  <a:moveTo>
                    <a:pt x="421" y="681"/>
                  </a:moveTo>
                  <a:lnTo>
                    <a:pt x="968" y="315"/>
                  </a:lnTo>
                  <a:lnTo>
                    <a:pt x="381" y="19"/>
                  </a:lnTo>
                  <a:cubicBezTo>
                    <a:pt x="343" y="0"/>
                    <a:pt x="297" y="15"/>
                    <a:pt x="279" y="53"/>
                  </a:cubicBezTo>
                  <a:cubicBezTo>
                    <a:pt x="260" y="90"/>
                    <a:pt x="275" y="136"/>
                    <a:pt x="312" y="155"/>
                  </a:cubicBezTo>
                  <a:lnTo>
                    <a:pt x="784" y="393"/>
                  </a:lnTo>
                  <a:lnTo>
                    <a:pt x="776" y="262"/>
                  </a:lnTo>
                  <a:lnTo>
                    <a:pt x="337" y="555"/>
                  </a:lnTo>
                  <a:cubicBezTo>
                    <a:pt x="302" y="578"/>
                    <a:pt x="293" y="626"/>
                    <a:pt x="316" y="660"/>
                  </a:cubicBezTo>
                  <a:cubicBezTo>
                    <a:pt x="339" y="695"/>
                    <a:pt x="386" y="705"/>
                    <a:pt x="421" y="681"/>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8" name="Google Shape;368;p26"/>
            <p:cNvSpPr/>
            <p:nvPr/>
          </p:nvSpPr>
          <p:spPr>
            <a:xfrm>
              <a:off x="4721" y="2227"/>
              <a:ext cx="57" cy="29"/>
            </a:xfrm>
            <a:custGeom>
              <a:avLst/>
              <a:gdLst/>
              <a:ahLst/>
              <a:cxnLst/>
              <a:rect l="l" t="t" r="r" b="b"/>
              <a:pathLst>
                <a:path w="1365" h="706" extrusionOk="0">
                  <a:moveTo>
                    <a:pt x="3" y="446"/>
                  </a:moveTo>
                  <a:lnTo>
                    <a:pt x="1216" y="419"/>
                  </a:lnTo>
                  <a:lnTo>
                    <a:pt x="1213" y="267"/>
                  </a:lnTo>
                  <a:lnTo>
                    <a:pt x="0" y="294"/>
                  </a:lnTo>
                  <a:lnTo>
                    <a:pt x="3" y="446"/>
                  </a:lnTo>
                  <a:close/>
                  <a:moveTo>
                    <a:pt x="804" y="684"/>
                  </a:moveTo>
                  <a:lnTo>
                    <a:pt x="1365" y="339"/>
                  </a:lnTo>
                  <a:lnTo>
                    <a:pt x="790" y="21"/>
                  </a:lnTo>
                  <a:lnTo>
                    <a:pt x="790" y="21"/>
                  </a:lnTo>
                  <a:cubicBezTo>
                    <a:pt x="753" y="0"/>
                    <a:pt x="707" y="13"/>
                    <a:pt x="686" y="50"/>
                  </a:cubicBezTo>
                  <a:cubicBezTo>
                    <a:pt x="666" y="87"/>
                    <a:pt x="679" y="133"/>
                    <a:pt x="716" y="153"/>
                  </a:cubicBezTo>
                  <a:lnTo>
                    <a:pt x="1178" y="409"/>
                  </a:lnTo>
                  <a:lnTo>
                    <a:pt x="1175" y="278"/>
                  </a:lnTo>
                  <a:lnTo>
                    <a:pt x="725" y="554"/>
                  </a:lnTo>
                  <a:cubicBezTo>
                    <a:pt x="689" y="576"/>
                    <a:pt x="678" y="623"/>
                    <a:pt x="700" y="659"/>
                  </a:cubicBezTo>
                  <a:cubicBezTo>
                    <a:pt x="722" y="694"/>
                    <a:pt x="769" y="706"/>
                    <a:pt x="804"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9" name="Google Shape;369;p26"/>
            <p:cNvSpPr/>
            <p:nvPr/>
          </p:nvSpPr>
          <p:spPr>
            <a:xfrm>
              <a:off x="4152" y="1971"/>
              <a:ext cx="714" cy="119"/>
            </a:xfrm>
            <a:custGeom>
              <a:avLst/>
              <a:gdLst/>
              <a:ahLst/>
              <a:cxnLst/>
              <a:rect l="l" t="t" r="r" b="b"/>
              <a:pathLst>
                <a:path w="714" h="119" extrusionOk="0">
                  <a:moveTo>
                    <a:pt x="0" y="119"/>
                  </a:moveTo>
                  <a:lnTo>
                    <a:pt x="195" y="119"/>
                  </a:lnTo>
                  <a:lnTo>
                    <a:pt x="195" y="0"/>
                  </a:lnTo>
                  <a:lnTo>
                    <a:pt x="714" y="0"/>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0" name="Google Shape;370;p26"/>
            <p:cNvSpPr/>
            <p:nvPr/>
          </p:nvSpPr>
          <p:spPr>
            <a:xfrm>
              <a:off x="4864" y="1966"/>
              <a:ext cx="169" cy="100"/>
            </a:xfrm>
            <a:custGeom>
              <a:avLst/>
              <a:gdLst/>
              <a:ahLst/>
              <a:cxnLst/>
              <a:rect l="l" t="t" r="r" b="b"/>
              <a:pathLst>
                <a:path w="4001" h="2358" extrusionOk="0">
                  <a:moveTo>
                    <a:pt x="0" y="0"/>
                  </a:moveTo>
                  <a:lnTo>
                    <a:pt x="2076" y="0"/>
                  </a:lnTo>
                  <a:lnTo>
                    <a:pt x="2076" y="2006"/>
                  </a:lnTo>
                  <a:lnTo>
                    <a:pt x="2000" y="1930"/>
                  </a:lnTo>
                  <a:lnTo>
                    <a:pt x="3850" y="1930"/>
                  </a:lnTo>
                  <a:lnTo>
                    <a:pt x="3850" y="2082"/>
                  </a:lnTo>
                  <a:lnTo>
                    <a:pt x="1924" y="2082"/>
                  </a:lnTo>
                  <a:lnTo>
                    <a:pt x="1924" y="76"/>
                  </a:lnTo>
                  <a:lnTo>
                    <a:pt x="2000" y="152"/>
                  </a:lnTo>
                  <a:lnTo>
                    <a:pt x="0" y="152"/>
                  </a:lnTo>
                  <a:lnTo>
                    <a:pt x="0" y="0"/>
                  </a:lnTo>
                  <a:close/>
                  <a:moveTo>
                    <a:pt x="3432" y="1674"/>
                  </a:moveTo>
                  <a:lnTo>
                    <a:pt x="4001" y="2006"/>
                  </a:lnTo>
                  <a:lnTo>
                    <a:pt x="3432" y="2337"/>
                  </a:lnTo>
                  <a:cubicBezTo>
                    <a:pt x="3396" y="2358"/>
                    <a:pt x="3349" y="2346"/>
                    <a:pt x="3328" y="2310"/>
                  </a:cubicBezTo>
                  <a:cubicBezTo>
                    <a:pt x="3307" y="2274"/>
                    <a:pt x="3319" y="2227"/>
                    <a:pt x="3356" y="2206"/>
                  </a:cubicBezTo>
                  <a:lnTo>
                    <a:pt x="3812" y="1940"/>
                  </a:lnTo>
                  <a:lnTo>
                    <a:pt x="3812" y="2071"/>
                  </a:lnTo>
                  <a:lnTo>
                    <a:pt x="3356" y="1805"/>
                  </a:lnTo>
                  <a:cubicBezTo>
                    <a:pt x="3319" y="1784"/>
                    <a:pt x="3307" y="1738"/>
                    <a:pt x="3328" y="1701"/>
                  </a:cubicBezTo>
                  <a:cubicBezTo>
                    <a:pt x="3349" y="1665"/>
                    <a:pt x="3396" y="1653"/>
                    <a:pt x="3432" y="167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1" name="Google Shape;371;p26"/>
            <p:cNvSpPr/>
            <p:nvPr/>
          </p:nvSpPr>
          <p:spPr>
            <a:xfrm>
              <a:off x="4034" y="2026"/>
              <a:ext cx="81" cy="186"/>
            </a:xfrm>
            <a:prstGeom prst="rect">
              <a:avLst/>
            </a:prstGeom>
            <a:solidFill>
              <a:srgbClr val="C5DBC3"/>
            </a:solid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2" name="Google Shape;372;p26"/>
            <p:cNvSpPr/>
            <p:nvPr/>
          </p:nvSpPr>
          <p:spPr>
            <a:xfrm>
              <a:off x="4034" y="2026"/>
              <a:ext cx="81" cy="186"/>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3" name="Google Shape;373;p26"/>
            <p:cNvSpPr/>
            <p:nvPr/>
          </p:nvSpPr>
          <p:spPr>
            <a:xfrm>
              <a:off x="4044" y="2092"/>
              <a:ext cx="25"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b="1" dirty="0">
                  <a:solidFill>
                    <a:schemeClr val="dk2"/>
                  </a:solidFill>
                  <a:latin typeface="Courier New"/>
                  <a:ea typeface="Courier New"/>
                  <a:cs typeface="Courier New"/>
                  <a:sym typeface="Courier New"/>
                </a:rPr>
                <a:t>pc</a:t>
              </a:r>
              <a:endParaRPr sz="1800" dirty="0">
                <a:solidFill>
                  <a:schemeClr val="dk2"/>
                </a:solidFill>
                <a:latin typeface="Calibri"/>
                <a:ea typeface="Calibri"/>
                <a:cs typeface="Calibri"/>
                <a:sym typeface="Calibri"/>
              </a:endParaRPr>
            </a:p>
          </p:txBody>
        </p:sp>
        <p:sp>
          <p:nvSpPr>
            <p:cNvPr id="374" name="Google Shape;374;p26"/>
            <p:cNvSpPr/>
            <p:nvPr/>
          </p:nvSpPr>
          <p:spPr>
            <a:xfrm>
              <a:off x="4068" y="2179"/>
              <a:ext cx="34" cy="33"/>
            </a:xfrm>
            <a:custGeom>
              <a:avLst/>
              <a:gdLst/>
              <a:ahLst/>
              <a:cxnLst/>
              <a:rect l="l" t="t" r="r" b="b"/>
              <a:pathLst>
                <a:path w="34" h="33" extrusionOk="0">
                  <a:moveTo>
                    <a:pt x="0" y="33"/>
                  </a:moveTo>
                  <a:lnTo>
                    <a:pt x="17" y="0"/>
                  </a:lnTo>
                  <a:lnTo>
                    <a:pt x="34" y="33"/>
                  </a:lnTo>
                  <a:lnTo>
                    <a:pt x="0" y="33"/>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5" name="Google Shape;375;p26"/>
            <p:cNvSpPr/>
            <p:nvPr/>
          </p:nvSpPr>
          <p:spPr>
            <a:xfrm>
              <a:off x="4999" y="2153"/>
              <a:ext cx="34" cy="119"/>
            </a:xfrm>
            <a:custGeom>
              <a:avLst/>
              <a:gdLst/>
              <a:ahLst/>
              <a:cxnLst/>
              <a:rect l="l" t="t" r="r" b="b"/>
              <a:pathLst>
                <a:path w="34" h="119" extrusionOk="0">
                  <a:moveTo>
                    <a:pt x="0" y="0"/>
                  </a:moveTo>
                  <a:lnTo>
                    <a:pt x="34" y="21"/>
                  </a:lnTo>
                  <a:lnTo>
                    <a:pt x="34" y="98"/>
                  </a:lnTo>
                  <a:lnTo>
                    <a:pt x="0" y="119"/>
                  </a:lnTo>
                  <a:lnTo>
                    <a:pt x="0" y="0"/>
                  </a:lnTo>
                  <a:close/>
                </a:path>
              </a:pathLst>
            </a:custGeom>
            <a:solidFill>
              <a:srgbClr val="C5DB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6" name="Google Shape;376;p26"/>
            <p:cNvSpPr/>
            <p:nvPr/>
          </p:nvSpPr>
          <p:spPr>
            <a:xfrm>
              <a:off x="4999" y="2153"/>
              <a:ext cx="34" cy="119"/>
            </a:xfrm>
            <a:custGeom>
              <a:avLst/>
              <a:gdLst/>
              <a:ahLst/>
              <a:cxnLst/>
              <a:rect l="l" t="t" r="r" b="b"/>
              <a:pathLst>
                <a:path w="34" h="119" extrusionOk="0">
                  <a:moveTo>
                    <a:pt x="0" y="0"/>
                  </a:moveTo>
                  <a:lnTo>
                    <a:pt x="34" y="21"/>
                  </a:lnTo>
                  <a:lnTo>
                    <a:pt x="34" y="98"/>
                  </a:lnTo>
                  <a:lnTo>
                    <a:pt x="0" y="119"/>
                  </a:lnTo>
                  <a:lnTo>
                    <a:pt x="0" y="0"/>
                  </a:ln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7" name="Google Shape;377;p26"/>
            <p:cNvSpPr/>
            <p:nvPr/>
          </p:nvSpPr>
          <p:spPr>
            <a:xfrm>
              <a:off x="5003" y="2161"/>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0</a:t>
              </a:r>
              <a:endParaRPr sz="1800" dirty="0">
                <a:solidFill>
                  <a:srgbClr val="4D5A6F"/>
                </a:solidFill>
                <a:latin typeface="Calibri"/>
                <a:ea typeface="Calibri"/>
                <a:cs typeface="Calibri"/>
                <a:sym typeface="Calibri"/>
              </a:endParaRPr>
            </a:p>
          </p:txBody>
        </p:sp>
        <p:sp>
          <p:nvSpPr>
            <p:cNvPr id="378" name="Google Shape;378;p26"/>
            <p:cNvSpPr/>
            <p:nvPr/>
          </p:nvSpPr>
          <p:spPr>
            <a:xfrm>
              <a:off x="5004" y="2216"/>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4D5A6F"/>
                  </a:solidFill>
                  <a:latin typeface="Calibri"/>
                  <a:ea typeface="Calibri"/>
                  <a:cs typeface="Calibri"/>
                  <a:sym typeface="Calibri"/>
                </a:rPr>
                <a:t>1</a:t>
              </a:r>
              <a:endParaRPr sz="1800">
                <a:solidFill>
                  <a:srgbClr val="4D5A6F"/>
                </a:solidFill>
                <a:latin typeface="Calibri"/>
                <a:ea typeface="Calibri"/>
                <a:cs typeface="Calibri"/>
                <a:sym typeface="Calibri"/>
              </a:endParaRPr>
            </a:p>
          </p:txBody>
        </p:sp>
        <p:sp>
          <p:nvSpPr>
            <p:cNvPr id="379" name="Google Shape;379;p26"/>
            <p:cNvSpPr/>
            <p:nvPr/>
          </p:nvSpPr>
          <p:spPr>
            <a:xfrm>
              <a:off x="4322" y="2138"/>
              <a:ext cx="203" cy="52"/>
            </a:xfrm>
            <a:custGeom>
              <a:avLst/>
              <a:gdLst/>
              <a:ahLst/>
              <a:cxnLst/>
              <a:rect l="l" t="t" r="r" b="b"/>
              <a:pathLst>
                <a:path w="4801" h="1228" extrusionOk="0">
                  <a:moveTo>
                    <a:pt x="0" y="1228"/>
                  </a:moveTo>
                  <a:lnTo>
                    <a:pt x="931" y="1228"/>
                  </a:lnTo>
                  <a:lnTo>
                    <a:pt x="931" y="352"/>
                  </a:lnTo>
                  <a:lnTo>
                    <a:pt x="855" y="428"/>
                  </a:lnTo>
                  <a:lnTo>
                    <a:pt x="4650" y="428"/>
                  </a:lnTo>
                  <a:lnTo>
                    <a:pt x="4650" y="276"/>
                  </a:lnTo>
                  <a:lnTo>
                    <a:pt x="779" y="276"/>
                  </a:lnTo>
                  <a:lnTo>
                    <a:pt x="779" y="1152"/>
                  </a:lnTo>
                  <a:lnTo>
                    <a:pt x="855" y="1076"/>
                  </a:lnTo>
                  <a:lnTo>
                    <a:pt x="0" y="1076"/>
                  </a:lnTo>
                  <a:lnTo>
                    <a:pt x="0" y="1228"/>
                  </a:lnTo>
                  <a:close/>
                  <a:moveTo>
                    <a:pt x="4232" y="684"/>
                  </a:moveTo>
                  <a:lnTo>
                    <a:pt x="4801" y="352"/>
                  </a:lnTo>
                  <a:lnTo>
                    <a:pt x="4232" y="21"/>
                  </a:lnTo>
                  <a:cubicBezTo>
                    <a:pt x="4196" y="0"/>
                    <a:pt x="4149" y="12"/>
                    <a:pt x="4128" y="48"/>
                  </a:cubicBezTo>
                  <a:cubicBezTo>
                    <a:pt x="4107" y="84"/>
                    <a:pt x="4119" y="131"/>
                    <a:pt x="4156" y="152"/>
                  </a:cubicBezTo>
                  <a:lnTo>
                    <a:pt x="4612" y="418"/>
                  </a:lnTo>
                  <a:lnTo>
                    <a:pt x="4612" y="287"/>
                  </a:lnTo>
                  <a:lnTo>
                    <a:pt x="4156" y="553"/>
                  </a:lnTo>
                  <a:cubicBezTo>
                    <a:pt x="4119" y="574"/>
                    <a:pt x="4107" y="621"/>
                    <a:pt x="4128" y="657"/>
                  </a:cubicBezTo>
                  <a:cubicBezTo>
                    <a:pt x="4149" y="693"/>
                    <a:pt x="4196" y="705"/>
                    <a:pt x="4232"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0" name="Google Shape;380;p26"/>
            <p:cNvSpPr/>
            <p:nvPr/>
          </p:nvSpPr>
          <p:spPr>
            <a:xfrm>
              <a:off x="4354" y="2198"/>
              <a:ext cx="171" cy="29"/>
            </a:xfrm>
            <a:custGeom>
              <a:avLst/>
              <a:gdLst/>
              <a:ahLst/>
              <a:cxnLst/>
              <a:rect l="l" t="t" r="r" b="b"/>
              <a:pathLst>
                <a:path w="4049" h="706" extrusionOk="0">
                  <a:moveTo>
                    <a:pt x="0" y="430"/>
                  </a:moveTo>
                  <a:lnTo>
                    <a:pt x="3899" y="429"/>
                  </a:lnTo>
                  <a:lnTo>
                    <a:pt x="3898" y="277"/>
                  </a:lnTo>
                  <a:lnTo>
                    <a:pt x="0" y="278"/>
                  </a:lnTo>
                  <a:lnTo>
                    <a:pt x="0" y="430"/>
                  </a:lnTo>
                  <a:close/>
                  <a:moveTo>
                    <a:pt x="3481" y="684"/>
                  </a:moveTo>
                  <a:lnTo>
                    <a:pt x="4049" y="352"/>
                  </a:lnTo>
                  <a:lnTo>
                    <a:pt x="3481" y="21"/>
                  </a:lnTo>
                  <a:cubicBezTo>
                    <a:pt x="3444" y="0"/>
                    <a:pt x="3398" y="12"/>
                    <a:pt x="3377" y="48"/>
                  </a:cubicBezTo>
                  <a:cubicBezTo>
                    <a:pt x="3356" y="85"/>
                    <a:pt x="3368" y="131"/>
                    <a:pt x="3404" y="152"/>
                  </a:cubicBezTo>
                  <a:lnTo>
                    <a:pt x="3860" y="418"/>
                  </a:lnTo>
                  <a:lnTo>
                    <a:pt x="3860" y="287"/>
                  </a:lnTo>
                  <a:lnTo>
                    <a:pt x="3404" y="553"/>
                  </a:lnTo>
                  <a:cubicBezTo>
                    <a:pt x="3368" y="574"/>
                    <a:pt x="3356" y="621"/>
                    <a:pt x="3377" y="657"/>
                  </a:cubicBezTo>
                  <a:cubicBezTo>
                    <a:pt x="3398" y="693"/>
                    <a:pt x="3445" y="706"/>
                    <a:pt x="3481"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1" name="Google Shape;381;p26"/>
            <p:cNvSpPr/>
            <p:nvPr/>
          </p:nvSpPr>
          <p:spPr>
            <a:xfrm>
              <a:off x="4356" y="2248"/>
              <a:ext cx="169" cy="30"/>
            </a:xfrm>
            <a:custGeom>
              <a:avLst/>
              <a:gdLst/>
              <a:ahLst/>
              <a:cxnLst/>
              <a:rect l="l" t="t" r="r" b="b"/>
              <a:pathLst>
                <a:path w="3989" h="705" extrusionOk="0">
                  <a:moveTo>
                    <a:pt x="1" y="440"/>
                  </a:moveTo>
                  <a:lnTo>
                    <a:pt x="3838" y="427"/>
                  </a:lnTo>
                  <a:lnTo>
                    <a:pt x="3838" y="275"/>
                  </a:lnTo>
                  <a:lnTo>
                    <a:pt x="0" y="288"/>
                  </a:lnTo>
                  <a:lnTo>
                    <a:pt x="1" y="440"/>
                  </a:lnTo>
                  <a:close/>
                  <a:moveTo>
                    <a:pt x="3421" y="684"/>
                  </a:moveTo>
                  <a:lnTo>
                    <a:pt x="3989" y="350"/>
                  </a:lnTo>
                  <a:lnTo>
                    <a:pt x="3419" y="21"/>
                  </a:lnTo>
                  <a:cubicBezTo>
                    <a:pt x="3383" y="0"/>
                    <a:pt x="3336" y="12"/>
                    <a:pt x="3315" y="49"/>
                  </a:cubicBezTo>
                  <a:cubicBezTo>
                    <a:pt x="3294" y="85"/>
                    <a:pt x="3307" y="131"/>
                    <a:pt x="3343" y="152"/>
                  </a:cubicBezTo>
                  <a:lnTo>
                    <a:pt x="3800" y="417"/>
                  </a:lnTo>
                  <a:lnTo>
                    <a:pt x="3799" y="285"/>
                  </a:lnTo>
                  <a:lnTo>
                    <a:pt x="3344" y="553"/>
                  </a:lnTo>
                  <a:cubicBezTo>
                    <a:pt x="3308" y="574"/>
                    <a:pt x="3296" y="621"/>
                    <a:pt x="3317" y="657"/>
                  </a:cubicBezTo>
                  <a:cubicBezTo>
                    <a:pt x="3339" y="693"/>
                    <a:pt x="3385" y="705"/>
                    <a:pt x="3421"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2" name="Google Shape;382;p26"/>
            <p:cNvSpPr/>
            <p:nvPr/>
          </p:nvSpPr>
          <p:spPr>
            <a:xfrm>
              <a:off x="4354" y="2401"/>
              <a:ext cx="137" cy="30"/>
            </a:xfrm>
            <a:custGeom>
              <a:avLst/>
              <a:gdLst/>
              <a:ahLst/>
              <a:cxnLst/>
              <a:rect l="l" t="t" r="r" b="b"/>
              <a:pathLst>
                <a:path w="6500" h="1411" extrusionOk="0">
                  <a:moveTo>
                    <a:pt x="5" y="939"/>
                  </a:moveTo>
                  <a:lnTo>
                    <a:pt x="6201" y="843"/>
                  </a:lnTo>
                  <a:lnTo>
                    <a:pt x="6196" y="539"/>
                  </a:lnTo>
                  <a:lnTo>
                    <a:pt x="0" y="635"/>
                  </a:lnTo>
                  <a:lnTo>
                    <a:pt x="5" y="939"/>
                  </a:lnTo>
                  <a:close/>
                  <a:moveTo>
                    <a:pt x="5373" y="1367"/>
                  </a:moveTo>
                  <a:lnTo>
                    <a:pt x="6500" y="686"/>
                  </a:lnTo>
                  <a:lnTo>
                    <a:pt x="5353" y="41"/>
                  </a:lnTo>
                  <a:cubicBezTo>
                    <a:pt x="5280" y="0"/>
                    <a:pt x="5187" y="26"/>
                    <a:pt x="5146" y="99"/>
                  </a:cubicBezTo>
                  <a:cubicBezTo>
                    <a:pt x="5105" y="172"/>
                    <a:pt x="5131" y="265"/>
                    <a:pt x="5204" y="306"/>
                  </a:cubicBezTo>
                  <a:lnTo>
                    <a:pt x="6124" y="824"/>
                  </a:lnTo>
                  <a:lnTo>
                    <a:pt x="6120" y="561"/>
                  </a:lnTo>
                  <a:lnTo>
                    <a:pt x="5216" y="1107"/>
                  </a:lnTo>
                  <a:cubicBezTo>
                    <a:pt x="5144" y="1151"/>
                    <a:pt x="5121" y="1244"/>
                    <a:pt x="5165" y="1316"/>
                  </a:cubicBezTo>
                  <a:cubicBezTo>
                    <a:pt x="5208" y="1388"/>
                    <a:pt x="5302" y="1411"/>
                    <a:pt x="5373" y="1367"/>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3" name="Google Shape;383;p26"/>
            <p:cNvSpPr/>
            <p:nvPr/>
          </p:nvSpPr>
          <p:spPr>
            <a:xfrm>
              <a:off x="4453" y="1898"/>
              <a:ext cx="1184" cy="230"/>
            </a:xfrm>
            <a:custGeom>
              <a:avLst/>
              <a:gdLst/>
              <a:ahLst/>
              <a:cxnLst/>
              <a:rect l="l" t="t" r="r" b="b"/>
              <a:pathLst>
                <a:path w="1184" h="230" extrusionOk="0">
                  <a:moveTo>
                    <a:pt x="1156" y="230"/>
                  </a:moveTo>
                  <a:lnTo>
                    <a:pt x="1184" y="230"/>
                  </a:lnTo>
                  <a:lnTo>
                    <a:pt x="1184" y="0"/>
                  </a:lnTo>
                  <a:lnTo>
                    <a:pt x="0" y="0"/>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4" name="Google Shape;384;p26"/>
            <p:cNvSpPr/>
            <p:nvPr/>
          </p:nvSpPr>
          <p:spPr>
            <a:xfrm>
              <a:off x="4454" y="1899"/>
              <a:ext cx="71" cy="203"/>
            </a:xfrm>
            <a:custGeom>
              <a:avLst/>
              <a:gdLst/>
              <a:ahLst/>
              <a:cxnLst/>
              <a:rect l="l" t="t" r="r" b="b"/>
              <a:pathLst>
                <a:path w="1677" h="4801" extrusionOk="0">
                  <a:moveTo>
                    <a:pt x="0" y="0"/>
                  </a:moveTo>
                  <a:lnTo>
                    <a:pt x="0" y="4489"/>
                  </a:lnTo>
                  <a:lnTo>
                    <a:pt x="1526" y="4489"/>
                  </a:lnTo>
                  <a:lnTo>
                    <a:pt x="1526" y="4337"/>
                  </a:lnTo>
                  <a:lnTo>
                    <a:pt x="76" y="4337"/>
                  </a:lnTo>
                  <a:lnTo>
                    <a:pt x="152" y="4413"/>
                  </a:lnTo>
                  <a:lnTo>
                    <a:pt x="152" y="0"/>
                  </a:lnTo>
                  <a:lnTo>
                    <a:pt x="0" y="0"/>
                  </a:lnTo>
                  <a:close/>
                  <a:moveTo>
                    <a:pt x="1137" y="4777"/>
                  </a:moveTo>
                  <a:lnTo>
                    <a:pt x="1677" y="4400"/>
                  </a:lnTo>
                  <a:lnTo>
                    <a:pt x="1083" y="4116"/>
                  </a:lnTo>
                  <a:cubicBezTo>
                    <a:pt x="1046" y="4097"/>
                    <a:pt x="1000" y="4113"/>
                    <a:pt x="982" y="4151"/>
                  </a:cubicBezTo>
                  <a:cubicBezTo>
                    <a:pt x="964" y="4189"/>
                    <a:pt x="980" y="4234"/>
                    <a:pt x="1018" y="4253"/>
                  </a:cubicBezTo>
                  <a:lnTo>
                    <a:pt x="1494" y="4481"/>
                  </a:lnTo>
                  <a:lnTo>
                    <a:pt x="1483" y="4350"/>
                  </a:lnTo>
                  <a:lnTo>
                    <a:pt x="1050" y="4652"/>
                  </a:lnTo>
                  <a:cubicBezTo>
                    <a:pt x="1015" y="4676"/>
                    <a:pt x="1007" y="4723"/>
                    <a:pt x="1031" y="4758"/>
                  </a:cubicBezTo>
                  <a:cubicBezTo>
                    <a:pt x="1055" y="4792"/>
                    <a:pt x="1102" y="4801"/>
                    <a:pt x="1137" y="4777"/>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5" name="Google Shape;385;p26"/>
            <p:cNvSpPr/>
            <p:nvPr/>
          </p:nvSpPr>
          <p:spPr>
            <a:xfrm>
              <a:off x="5033" y="2206"/>
              <a:ext cx="83" cy="30"/>
            </a:xfrm>
            <a:custGeom>
              <a:avLst/>
              <a:gdLst/>
              <a:ahLst/>
              <a:cxnLst/>
              <a:rect l="l" t="t" r="r" b="b"/>
              <a:pathLst>
                <a:path w="1946" h="706" extrusionOk="0">
                  <a:moveTo>
                    <a:pt x="1" y="438"/>
                  </a:moveTo>
                  <a:lnTo>
                    <a:pt x="1796" y="426"/>
                  </a:lnTo>
                  <a:lnTo>
                    <a:pt x="1795" y="274"/>
                  </a:lnTo>
                  <a:lnTo>
                    <a:pt x="0" y="286"/>
                  </a:lnTo>
                  <a:lnTo>
                    <a:pt x="1" y="438"/>
                  </a:lnTo>
                  <a:close/>
                  <a:moveTo>
                    <a:pt x="1380" y="685"/>
                  </a:moveTo>
                  <a:lnTo>
                    <a:pt x="1946" y="349"/>
                  </a:lnTo>
                  <a:lnTo>
                    <a:pt x="1376" y="21"/>
                  </a:lnTo>
                  <a:cubicBezTo>
                    <a:pt x="1339" y="0"/>
                    <a:pt x="1293" y="13"/>
                    <a:pt x="1272" y="49"/>
                  </a:cubicBezTo>
                  <a:cubicBezTo>
                    <a:pt x="1251" y="86"/>
                    <a:pt x="1264" y="132"/>
                    <a:pt x="1300" y="153"/>
                  </a:cubicBezTo>
                  <a:lnTo>
                    <a:pt x="1758" y="416"/>
                  </a:lnTo>
                  <a:lnTo>
                    <a:pt x="1757" y="285"/>
                  </a:lnTo>
                  <a:lnTo>
                    <a:pt x="1302" y="554"/>
                  </a:lnTo>
                  <a:cubicBezTo>
                    <a:pt x="1266" y="575"/>
                    <a:pt x="1254" y="622"/>
                    <a:pt x="1276" y="658"/>
                  </a:cubicBezTo>
                  <a:cubicBezTo>
                    <a:pt x="1297" y="694"/>
                    <a:pt x="1344" y="706"/>
                    <a:pt x="1380" y="685"/>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6" name="Google Shape;386;p26"/>
            <p:cNvSpPr/>
            <p:nvPr/>
          </p:nvSpPr>
          <p:spPr>
            <a:xfrm>
              <a:off x="4915" y="2214"/>
              <a:ext cx="355" cy="102"/>
            </a:xfrm>
            <a:custGeom>
              <a:avLst/>
              <a:gdLst/>
              <a:ahLst/>
              <a:cxnLst/>
              <a:rect l="l" t="t" r="r" b="b"/>
              <a:pathLst>
                <a:path w="4201" h="1214" extrusionOk="0">
                  <a:moveTo>
                    <a:pt x="0" y="1214"/>
                  </a:moveTo>
                  <a:lnTo>
                    <a:pt x="3654" y="1214"/>
                  </a:lnTo>
                  <a:lnTo>
                    <a:pt x="3654" y="176"/>
                  </a:lnTo>
                  <a:lnTo>
                    <a:pt x="3616" y="214"/>
                  </a:lnTo>
                  <a:lnTo>
                    <a:pt x="4125" y="214"/>
                  </a:lnTo>
                  <a:lnTo>
                    <a:pt x="4125" y="138"/>
                  </a:lnTo>
                  <a:lnTo>
                    <a:pt x="3578" y="138"/>
                  </a:lnTo>
                  <a:lnTo>
                    <a:pt x="3578" y="1176"/>
                  </a:lnTo>
                  <a:lnTo>
                    <a:pt x="3616" y="1138"/>
                  </a:lnTo>
                  <a:lnTo>
                    <a:pt x="0" y="1138"/>
                  </a:lnTo>
                  <a:lnTo>
                    <a:pt x="0" y="1214"/>
                  </a:lnTo>
                  <a:close/>
                  <a:moveTo>
                    <a:pt x="3916" y="342"/>
                  </a:moveTo>
                  <a:lnTo>
                    <a:pt x="4201" y="176"/>
                  </a:lnTo>
                  <a:lnTo>
                    <a:pt x="3916" y="11"/>
                  </a:lnTo>
                  <a:cubicBezTo>
                    <a:pt x="3898" y="0"/>
                    <a:pt x="3875" y="6"/>
                    <a:pt x="3864" y="24"/>
                  </a:cubicBezTo>
                  <a:cubicBezTo>
                    <a:pt x="3854" y="42"/>
                    <a:pt x="3860" y="66"/>
                    <a:pt x="3878" y="76"/>
                  </a:cubicBezTo>
                  <a:lnTo>
                    <a:pt x="4106" y="209"/>
                  </a:lnTo>
                  <a:lnTo>
                    <a:pt x="4106" y="144"/>
                  </a:lnTo>
                  <a:lnTo>
                    <a:pt x="3878" y="277"/>
                  </a:lnTo>
                  <a:cubicBezTo>
                    <a:pt x="3860" y="287"/>
                    <a:pt x="3854" y="310"/>
                    <a:pt x="3864" y="329"/>
                  </a:cubicBezTo>
                  <a:cubicBezTo>
                    <a:pt x="3875" y="347"/>
                    <a:pt x="3898" y="353"/>
                    <a:pt x="3916" y="342"/>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7" name="Google Shape;387;p26"/>
            <p:cNvSpPr/>
            <p:nvPr/>
          </p:nvSpPr>
          <p:spPr>
            <a:xfrm>
              <a:off x="4376" y="2105"/>
              <a:ext cx="4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88" name="Google Shape;388;p26"/>
            <p:cNvSpPr/>
            <p:nvPr/>
          </p:nvSpPr>
          <p:spPr>
            <a:xfrm>
              <a:off x="4423" y="2105"/>
              <a:ext cx="7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[11:7]</a:t>
              </a:r>
              <a:endParaRPr sz="1800">
                <a:solidFill>
                  <a:srgbClr val="E4DDD2"/>
                </a:solidFill>
                <a:latin typeface="Calibri"/>
                <a:ea typeface="Calibri"/>
                <a:cs typeface="Calibri"/>
                <a:sym typeface="Calibri"/>
              </a:endParaRPr>
            </a:p>
          </p:txBody>
        </p:sp>
        <p:sp>
          <p:nvSpPr>
            <p:cNvPr id="389" name="Google Shape;389;p26"/>
            <p:cNvSpPr/>
            <p:nvPr/>
          </p:nvSpPr>
          <p:spPr>
            <a:xfrm>
              <a:off x="4373" y="2169"/>
              <a:ext cx="4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90" name="Google Shape;390;p26"/>
            <p:cNvSpPr/>
            <p:nvPr/>
          </p:nvSpPr>
          <p:spPr>
            <a:xfrm>
              <a:off x="4419" y="2169"/>
              <a:ext cx="9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[19:15]</a:t>
              </a:r>
              <a:endParaRPr sz="1800">
                <a:solidFill>
                  <a:srgbClr val="E4DDD2"/>
                </a:solidFill>
                <a:latin typeface="Calibri"/>
                <a:ea typeface="Calibri"/>
                <a:cs typeface="Calibri"/>
                <a:sym typeface="Calibri"/>
              </a:endParaRPr>
            </a:p>
          </p:txBody>
        </p:sp>
        <p:sp>
          <p:nvSpPr>
            <p:cNvPr id="391" name="Google Shape;391;p26"/>
            <p:cNvSpPr/>
            <p:nvPr/>
          </p:nvSpPr>
          <p:spPr>
            <a:xfrm>
              <a:off x="4373" y="2220"/>
              <a:ext cx="4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92" name="Google Shape;392;p26"/>
            <p:cNvSpPr/>
            <p:nvPr/>
          </p:nvSpPr>
          <p:spPr>
            <a:xfrm>
              <a:off x="4419" y="2220"/>
              <a:ext cx="9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[24:20]</a:t>
              </a:r>
              <a:endParaRPr sz="1800">
                <a:solidFill>
                  <a:srgbClr val="E4DDD2"/>
                </a:solidFill>
                <a:latin typeface="Calibri"/>
                <a:ea typeface="Calibri"/>
                <a:cs typeface="Calibri"/>
                <a:sym typeface="Calibri"/>
              </a:endParaRPr>
            </a:p>
          </p:txBody>
        </p:sp>
        <p:sp>
          <p:nvSpPr>
            <p:cNvPr id="393" name="Google Shape;393;p26"/>
            <p:cNvSpPr/>
            <p:nvPr/>
          </p:nvSpPr>
          <p:spPr>
            <a:xfrm>
              <a:off x="4361" y="2362"/>
              <a:ext cx="4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94" name="Google Shape;394;p26"/>
            <p:cNvSpPr/>
            <p:nvPr/>
          </p:nvSpPr>
          <p:spPr>
            <a:xfrm>
              <a:off x="4407" y="2362"/>
              <a:ext cx="7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[31:7]</a:t>
              </a:r>
              <a:endParaRPr sz="1800">
                <a:solidFill>
                  <a:srgbClr val="E4DDD2"/>
                </a:solidFill>
                <a:latin typeface="Calibri"/>
                <a:ea typeface="Calibri"/>
                <a:cs typeface="Calibri"/>
                <a:sym typeface="Calibri"/>
              </a:endParaRPr>
            </a:p>
          </p:txBody>
        </p:sp>
        <p:sp>
          <p:nvSpPr>
            <p:cNvPr id="395" name="Google Shape;395;p26"/>
            <p:cNvSpPr/>
            <p:nvPr/>
          </p:nvSpPr>
          <p:spPr>
            <a:xfrm>
              <a:off x="4912" y="2170"/>
              <a:ext cx="87" cy="147"/>
            </a:xfrm>
            <a:custGeom>
              <a:avLst/>
              <a:gdLst/>
              <a:ahLst/>
              <a:cxnLst/>
              <a:rect l="l" t="t" r="r" b="b"/>
              <a:pathLst>
                <a:path w="2060" h="3475" extrusionOk="0">
                  <a:moveTo>
                    <a:pt x="0" y="3475"/>
                  </a:moveTo>
                  <a:lnTo>
                    <a:pt x="0" y="318"/>
                  </a:lnTo>
                  <a:lnTo>
                    <a:pt x="1910" y="318"/>
                  </a:lnTo>
                  <a:lnTo>
                    <a:pt x="1910" y="470"/>
                  </a:lnTo>
                  <a:lnTo>
                    <a:pt x="76" y="470"/>
                  </a:lnTo>
                  <a:lnTo>
                    <a:pt x="152" y="394"/>
                  </a:lnTo>
                  <a:lnTo>
                    <a:pt x="152" y="3475"/>
                  </a:lnTo>
                  <a:lnTo>
                    <a:pt x="0" y="3475"/>
                  </a:lnTo>
                  <a:close/>
                  <a:moveTo>
                    <a:pt x="1525" y="25"/>
                  </a:moveTo>
                  <a:lnTo>
                    <a:pt x="2060" y="409"/>
                  </a:lnTo>
                  <a:lnTo>
                    <a:pt x="1463" y="685"/>
                  </a:lnTo>
                  <a:cubicBezTo>
                    <a:pt x="1425" y="703"/>
                    <a:pt x="1380" y="686"/>
                    <a:pt x="1362" y="648"/>
                  </a:cubicBezTo>
                  <a:cubicBezTo>
                    <a:pt x="1344" y="610"/>
                    <a:pt x="1361" y="565"/>
                    <a:pt x="1399" y="547"/>
                  </a:cubicBezTo>
                  <a:lnTo>
                    <a:pt x="1878" y="325"/>
                  </a:lnTo>
                  <a:lnTo>
                    <a:pt x="1866" y="456"/>
                  </a:lnTo>
                  <a:lnTo>
                    <a:pt x="1437" y="148"/>
                  </a:lnTo>
                  <a:cubicBezTo>
                    <a:pt x="1403" y="124"/>
                    <a:pt x="1395" y="76"/>
                    <a:pt x="1419" y="42"/>
                  </a:cubicBezTo>
                  <a:cubicBezTo>
                    <a:pt x="1444" y="8"/>
                    <a:pt x="1491" y="0"/>
                    <a:pt x="1525" y="25"/>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96" name="Google Shape;396;p26"/>
            <p:cNvSpPr/>
            <p:nvPr/>
          </p:nvSpPr>
          <p:spPr>
            <a:xfrm>
              <a:off x="5546" y="1980"/>
              <a:ext cx="62"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pc+4</a:t>
              </a:r>
              <a:endParaRPr sz="1800">
                <a:solidFill>
                  <a:srgbClr val="E4DDD2"/>
                </a:solidFill>
                <a:latin typeface="Calibri"/>
                <a:ea typeface="Calibri"/>
                <a:cs typeface="Calibri"/>
                <a:sym typeface="Calibri"/>
              </a:endParaRPr>
            </a:p>
          </p:txBody>
        </p:sp>
        <p:sp>
          <p:nvSpPr>
            <p:cNvPr id="397" name="Google Shape;397;p26"/>
            <p:cNvSpPr/>
            <p:nvPr/>
          </p:nvSpPr>
          <p:spPr>
            <a:xfrm>
              <a:off x="5473" y="2011"/>
              <a:ext cx="38"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alu</a:t>
              </a:r>
              <a:endParaRPr sz="1800">
                <a:solidFill>
                  <a:srgbClr val="E4DDD2"/>
                </a:solidFill>
                <a:latin typeface="Calibri"/>
                <a:ea typeface="Calibri"/>
                <a:cs typeface="Calibri"/>
                <a:sym typeface="Calibri"/>
              </a:endParaRPr>
            </a:p>
          </p:txBody>
        </p:sp>
        <p:sp>
          <p:nvSpPr>
            <p:cNvPr id="398" name="Google Shape;398;p26"/>
            <p:cNvSpPr/>
            <p:nvPr/>
          </p:nvSpPr>
          <p:spPr>
            <a:xfrm>
              <a:off x="5497" y="2189"/>
              <a:ext cx="6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mem</a:t>
              </a:r>
              <a:endParaRPr sz="1800">
                <a:solidFill>
                  <a:srgbClr val="E4DDD2"/>
                </a:solidFill>
                <a:latin typeface="Calibri"/>
                <a:ea typeface="Calibri"/>
                <a:cs typeface="Calibri"/>
                <a:sym typeface="Calibri"/>
              </a:endParaRPr>
            </a:p>
          </p:txBody>
        </p:sp>
        <p:sp>
          <p:nvSpPr>
            <p:cNvPr id="399" name="Google Shape;399;p26"/>
            <p:cNvSpPr/>
            <p:nvPr/>
          </p:nvSpPr>
          <p:spPr>
            <a:xfrm>
              <a:off x="5620" y="2129"/>
              <a:ext cx="39"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wb</a:t>
              </a:r>
              <a:endParaRPr sz="1800">
                <a:solidFill>
                  <a:srgbClr val="E4DDD2"/>
                </a:solidFill>
                <a:latin typeface="Calibri"/>
                <a:ea typeface="Calibri"/>
                <a:cs typeface="Calibri"/>
                <a:sym typeface="Calibri"/>
              </a:endParaRPr>
            </a:p>
          </p:txBody>
        </p:sp>
        <p:sp>
          <p:nvSpPr>
            <p:cNvPr id="400" name="Google Shape;400;p26"/>
            <p:cNvSpPr/>
            <p:nvPr/>
          </p:nvSpPr>
          <p:spPr>
            <a:xfrm>
              <a:off x="3893" y="2077"/>
              <a:ext cx="38"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alu</a:t>
              </a:r>
              <a:endParaRPr sz="1800">
                <a:solidFill>
                  <a:srgbClr val="E4DDD2"/>
                </a:solidFill>
                <a:latin typeface="Calibri"/>
                <a:ea typeface="Calibri"/>
                <a:cs typeface="Calibri"/>
                <a:sym typeface="Calibri"/>
              </a:endParaRPr>
            </a:p>
          </p:txBody>
        </p:sp>
        <p:sp>
          <p:nvSpPr>
            <p:cNvPr id="401" name="Google Shape;401;p26"/>
            <p:cNvSpPr/>
            <p:nvPr/>
          </p:nvSpPr>
          <p:spPr>
            <a:xfrm>
              <a:off x="3868" y="2142"/>
              <a:ext cx="62"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pc+4</a:t>
              </a:r>
              <a:endParaRPr sz="1800">
                <a:solidFill>
                  <a:srgbClr val="E4DDD2"/>
                </a:solidFill>
                <a:latin typeface="Calibri"/>
                <a:ea typeface="Calibri"/>
                <a:cs typeface="Calibri"/>
                <a:sym typeface="Calibri"/>
              </a:endParaRPr>
            </a:p>
          </p:txBody>
        </p:sp>
        <p:sp>
          <p:nvSpPr>
            <p:cNvPr id="402" name="Google Shape;402;p26"/>
            <p:cNvSpPr/>
            <p:nvPr/>
          </p:nvSpPr>
          <p:spPr>
            <a:xfrm>
              <a:off x="4893" y="2066"/>
              <a:ext cx="4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Reg</a:t>
              </a:r>
              <a:endParaRPr sz="1800">
                <a:solidFill>
                  <a:srgbClr val="E4DDD2"/>
                </a:solidFill>
                <a:latin typeface="Calibri"/>
                <a:ea typeface="Calibri"/>
                <a:cs typeface="Calibri"/>
                <a:sym typeface="Calibri"/>
              </a:endParaRPr>
            </a:p>
          </p:txBody>
        </p:sp>
        <p:sp>
          <p:nvSpPr>
            <p:cNvPr id="403" name="Google Shape;403;p26"/>
            <p:cNvSpPr/>
            <p:nvPr/>
          </p:nvSpPr>
          <p:spPr>
            <a:xfrm>
              <a:off x="4940" y="2066"/>
              <a:ext cx="59"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[rs1]</a:t>
              </a:r>
              <a:endParaRPr sz="1800">
                <a:solidFill>
                  <a:srgbClr val="E4DDD2"/>
                </a:solidFill>
                <a:latin typeface="Calibri"/>
                <a:ea typeface="Calibri"/>
                <a:cs typeface="Calibri"/>
                <a:sym typeface="Calibri"/>
              </a:endParaRPr>
            </a:p>
          </p:txBody>
        </p:sp>
        <p:sp>
          <p:nvSpPr>
            <p:cNvPr id="404" name="Google Shape;404;p26"/>
            <p:cNvSpPr/>
            <p:nvPr/>
          </p:nvSpPr>
          <p:spPr>
            <a:xfrm>
              <a:off x="4911" y="1997"/>
              <a:ext cx="30"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pc</a:t>
              </a:r>
              <a:endParaRPr sz="1800">
                <a:solidFill>
                  <a:srgbClr val="E4DDD2"/>
                </a:solidFill>
                <a:latin typeface="Calibri"/>
                <a:ea typeface="Calibri"/>
                <a:cs typeface="Calibri"/>
                <a:sym typeface="Calibri"/>
              </a:endParaRPr>
            </a:p>
          </p:txBody>
        </p:sp>
        <p:sp>
          <p:nvSpPr>
            <p:cNvPr id="405" name="Google Shape;405;p26"/>
            <p:cNvSpPr/>
            <p:nvPr/>
          </p:nvSpPr>
          <p:spPr>
            <a:xfrm>
              <a:off x="4656" y="2379"/>
              <a:ext cx="58"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imm</a:t>
              </a:r>
              <a:endParaRPr sz="1800">
                <a:solidFill>
                  <a:srgbClr val="E4DDD2"/>
                </a:solidFill>
                <a:latin typeface="Calibri"/>
                <a:ea typeface="Calibri"/>
                <a:cs typeface="Calibri"/>
                <a:sym typeface="Calibri"/>
              </a:endParaRPr>
            </a:p>
          </p:txBody>
        </p:sp>
        <p:sp>
          <p:nvSpPr>
            <p:cNvPr id="406" name="Google Shape;406;p26"/>
            <p:cNvSpPr/>
            <p:nvPr/>
          </p:nvSpPr>
          <p:spPr>
            <a:xfrm>
              <a:off x="4714" y="2379"/>
              <a:ext cx="7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[31:0]</a:t>
              </a:r>
              <a:endParaRPr sz="1800">
                <a:solidFill>
                  <a:srgbClr val="E4DDD2"/>
                </a:solidFill>
                <a:latin typeface="Calibri"/>
                <a:ea typeface="Calibri"/>
                <a:cs typeface="Calibri"/>
                <a:sym typeface="Calibri"/>
              </a:endParaRPr>
            </a:p>
          </p:txBody>
        </p:sp>
        <p:sp>
          <p:nvSpPr>
            <p:cNvPr id="407" name="Google Shape;407;p26"/>
            <p:cNvSpPr/>
            <p:nvPr/>
          </p:nvSpPr>
          <p:spPr>
            <a:xfrm>
              <a:off x="4890" y="2134"/>
              <a:ext cx="4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Reg</a:t>
              </a:r>
              <a:endParaRPr sz="1800">
                <a:solidFill>
                  <a:srgbClr val="E4DDD2"/>
                </a:solidFill>
                <a:latin typeface="Calibri"/>
                <a:ea typeface="Calibri"/>
                <a:cs typeface="Calibri"/>
                <a:sym typeface="Calibri"/>
              </a:endParaRPr>
            </a:p>
          </p:txBody>
        </p:sp>
        <p:sp>
          <p:nvSpPr>
            <p:cNvPr id="408" name="Google Shape;408;p26"/>
            <p:cNvSpPr/>
            <p:nvPr/>
          </p:nvSpPr>
          <p:spPr>
            <a:xfrm>
              <a:off x="4937" y="2134"/>
              <a:ext cx="59"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[rs2]</a:t>
              </a:r>
              <a:endParaRPr sz="1800">
                <a:solidFill>
                  <a:srgbClr val="E4DDD2"/>
                </a:solidFill>
                <a:latin typeface="Calibri"/>
                <a:ea typeface="Calibri"/>
                <a:cs typeface="Calibri"/>
                <a:sym typeface="Calibri"/>
              </a:endParaRPr>
            </a:p>
          </p:txBody>
        </p:sp>
        <p:sp>
          <p:nvSpPr>
            <p:cNvPr id="409" name="Google Shape;409;p26"/>
            <p:cNvSpPr/>
            <p:nvPr/>
          </p:nvSpPr>
          <p:spPr>
            <a:xfrm>
              <a:off x="4611" y="2223"/>
              <a:ext cx="388" cy="202"/>
            </a:xfrm>
            <a:custGeom>
              <a:avLst/>
              <a:gdLst/>
              <a:ahLst/>
              <a:cxnLst/>
              <a:rect l="l" t="t" r="r" b="b"/>
              <a:pathLst>
                <a:path w="9167" h="4763" extrusionOk="0">
                  <a:moveTo>
                    <a:pt x="0" y="4763"/>
                  </a:moveTo>
                  <a:lnTo>
                    <a:pt x="7725" y="4763"/>
                  </a:lnTo>
                  <a:lnTo>
                    <a:pt x="7725" y="352"/>
                  </a:lnTo>
                  <a:lnTo>
                    <a:pt x="7649" y="428"/>
                  </a:lnTo>
                  <a:lnTo>
                    <a:pt x="9017" y="428"/>
                  </a:lnTo>
                  <a:lnTo>
                    <a:pt x="9017" y="276"/>
                  </a:lnTo>
                  <a:lnTo>
                    <a:pt x="7573" y="276"/>
                  </a:lnTo>
                  <a:lnTo>
                    <a:pt x="7573" y="4687"/>
                  </a:lnTo>
                  <a:lnTo>
                    <a:pt x="7649" y="4611"/>
                  </a:lnTo>
                  <a:lnTo>
                    <a:pt x="0" y="4611"/>
                  </a:lnTo>
                  <a:lnTo>
                    <a:pt x="0" y="4763"/>
                  </a:lnTo>
                  <a:close/>
                  <a:moveTo>
                    <a:pt x="8599" y="684"/>
                  </a:moveTo>
                  <a:lnTo>
                    <a:pt x="9167" y="352"/>
                  </a:lnTo>
                  <a:lnTo>
                    <a:pt x="8599" y="21"/>
                  </a:lnTo>
                  <a:cubicBezTo>
                    <a:pt x="8563" y="0"/>
                    <a:pt x="8516" y="12"/>
                    <a:pt x="8495" y="48"/>
                  </a:cubicBezTo>
                  <a:cubicBezTo>
                    <a:pt x="8474" y="84"/>
                    <a:pt x="8486" y="131"/>
                    <a:pt x="8522" y="152"/>
                  </a:cubicBezTo>
                  <a:lnTo>
                    <a:pt x="8978" y="418"/>
                  </a:lnTo>
                  <a:lnTo>
                    <a:pt x="8978" y="287"/>
                  </a:lnTo>
                  <a:lnTo>
                    <a:pt x="8522" y="553"/>
                  </a:lnTo>
                  <a:cubicBezTo>
                    <a:pt x="8486" y="574"/>
                    <a:pt x="8474" y="621"/>
                    <a:pt x="8495" y="657"/>
                  </a:cubicBezTo>
                  <a:cubicBezTo>
                    <a:pt x="8516" y="693"/>
                    <a:pt x="8563" y="705"/>
                    <a:pt x="8599"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410" name="Google Shape;410;p26"/>
            <p:cNvSpPr/>
            <p:nvPr/>
          </p:nvSpPr>
          <p:spPr>
            <a:xfrm>
              <a:off x="4469" y="2034"/>
              <a:ext cx="39"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wb</a:t>
              </a:r>
              <a:endParaRPr sz="1800">
                <a:solidFill>
                  <a:srgbClr val="E4DDD2"/>
                </a:solidFill>
                <a:latin typeface="Calibri"/>
                <a:ea typeface="Calibri"/>
                <a:cs typeface="Calibri"/>
                <a:sym typeface="Calibri"/>
              </a:endParaRPr>
            </a:p>
          </p:txBody>
        </p:sp>
      </p:grpSp>
      <p:sp>
        <p:nvSpPr>
          <p:cNvPr id="411" name="Google Shape;411;p26"/>
          <p:cNvSpPr/>
          <p:nvPr/>
        </p:nvSpPr>
        <p:spPr>
          <a:xfrm>
            <a:off x="2300270" y="1352551"/>
            <a:ext cx="45719" cy="45719"/>
          </a:xfrm>
          <a:prstGeom prst="rect">
            <a:avLst/>
          </a:prstGeom>
          <a:gradFill>
            <a:gsLst>
              <a:gs pos="0">
                <a:srgbClr val="D6F0BB"/>
              </a:gs>
              <a:gs pos="25000">
                <a:srgbClr val="AED57D"/>
              </a:gs>
              <a:gs pos="40000">
                <a:srgbClr val="A5D26A"/>
              </a:gs>
              <a:gs pos="50000">
                <a:srgbClr val="A4D167"/>
              </a:gs>
              <a:gs pos="60000">
                <a:srgbClr val="A5D26A"/>
              </a:gs>
              <a:gs pos="75000">
                <a:srgbClr val="B0D97E"/>
              </a:gs>
              <a:gs pos="100000">
                <a:srgbClr val="D5F2B9"/>
              </a:gs>
            </a:gsLst>
            <a:lin ang="5400000" scaled="0"/>
          </a:gradFill>
          <a:ln w="120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4">
              <a:solidFill>
                <a:schemeClr val="lt1"/>
              </a:solidFill>
              <a:latin typeface="Calibri"/>
              <a:ea typeface="Calibri"/>
              <a:cs typeface="Calibri"/>
              <a:sym typeface="Calibri"/>
            </a:endParaRPr>
          </a:p>
        </p:txBody>
      </p:sp>
      <p:pic>
        <p:nvPicPr>
          <p:cNvPr id="414" name="Google Shape;414;p26"/>
          <p:cNvPicPr preferRelativeResize="0"/>
          <p:nvPr/>
        </p:nvPicPr>
        <p:blipFill rotWithShape="1">
          <a:blip r:embed="rId4">
            <a:alphaModFix/>
          </a:blip>
          <a:srcRect/>
          <a:stretch/>
        </p:blipFill>
        <p:spPr>
          <a:xfrm>
            <a:off x="578312" y="1958813"/>
            <a:ext cx="1009650" cy="2362200"/>
          </a:xfrm>
          <a:prstGeom prst="rect">
            <a:avLst/>
          </a:prstGeom>
          <a:noFill/>
          <a:ln>
            <a:noFill/>
          </a:ln>
        </p:spPr>
      </p:pic>
      <p:sp>
        <p:nvSpPr>
          <p:cNvPr id="415" name="Google Shape;415;p26"/>
          <p:cNvSpPr txBox="1">
            <a:spLocks noGrp="1"/>
          </p:cNvSpPr>
          <p:nvPr>
            <p:ph type="title"/>
          </p:nvPr>
        </p:nvSpPr>
        <p:spPr>
          <a:xfrm>
            <a:off x="838199" y="57150"/>
            <a:ext cx="8190297"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sz="2000" dirty="0"/>
              <a:t>Great Idea </a:t>
            </a:r>
            <a:r>
              <a:rPr lang="en-US" sz="2000" dirty="0">
                <a:solidFill>
                  <a:schemeClr val="accent3"/>
                </a:solidFill>
              </a:rPr>
              <a:t>#1</a:t>
            </a:r>
            <a:r>
              <a:rPr lang="en-US" sz="2000" dirty="0"/>
              <a:t>: Abstraction (Levels of Representation/Interpretation)</a:t>
            </a:r>
            <a:endParaRPr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1">
          <a:extLst>
            <a:ext uri="{FF2B5EF4-FFF2-40B4-BE49-F238E27FC236}">
              <a16:creationId xmlns:a16="http://schemas.microsoft.com/office/drawing/2014/main" id="{585D825A-5D6F-8562-7888-99413D29D154}"/>
            </a:ext>
          </a:extLst>
        </p:cNvPr>
        <p:cNvGrpSpPr/>
        <p:nvPr/>
      </p:nvGrpSpPr>
      <p:grpSpPr>
        <a:xfrm>
          <a:off x="0" y="0"/>
          <a:ext cx="0" cy="0"/>
          <a:chOff x="0" y="0"/>
          <a:chExt cx="0" cy="0"/>
        </a:xfrm>
      </p:grpSpPr>
      <p:sp>
        <p:nvSpPr>
          <p:cNvPr id="282" name="Google Shape;282;p26">
            <a:extLst>
              <a:ext uri="{FF2B5EF4-FFF2-40B4-BE49-F238E27FC236}">
                <a16:creationId xmlns:a16="http://schemas.microsoft.com/office/drawing/2014/main" id="{50C91CDE-3D30-2619-6A4B-8044CD7BE710}"/>
              </a:ext>
            </a:extLst>
          </p:cNvPr>
          <p:cNvSpPr txBox="1">
            <a:spLocks noGrp="1"/>
          </p:cNvSpPr>
          <p:nvPr>
            <p:ph type="body" idx="1"/>
          </p:nvPr>
        </p:nvSpPr>
        <p:spPr>
          <a:xfrm>
            <a:off x="5189524" y="1523680"/>
            <a:ext cx="1688066" cy="631943"/>
          </a:xfrm>
          <a:prstGeom prst="rect">
            <a:avLst/>
          </a:prstGeom>
          <a:noFill/>
          <a:ln>
            <a:noFill/>
          </a:ln>
        </p:spPr>
        <p:txBody>
          <a:bodyPr spcFirstLastPara="1" wrap="square" lIns="21425" tIns="21425" rIns="21425" bIns="21425" anchor="t" anchorCtr="0">
            <a:noAutofit/>
          </a:bodyPr>
          <a:lstStyle/>
          <a:p>
            <a:pPr marL="0" lvl="0" indent="0" algn="l" rtl="0">
              <a:lnSpc>
                <a:spcPct val="72000"/>
              </a:lnSpc>
              <a:spcBef>
                <a:spcPts val="0"/>
              </a:spcBef>
              <a:spcAft>
                <a:spcPts val="0"/>
              </a:spcAft>
              <a:buSzPts val="1140"/>
              <a:buNone/>
            </a:pPr>
            <a:r>
              <a:rPr lang="en-US" sz="1200">
                <a:latin typeface="Courier"/>
                <a:ea typeface="Courier"/>
                <a:cs typeface="Courier"/>
                <a:sym typeface="Courier"/>
              </a:rPr>
              <a:t>lw    x3, 0(x10)</a:t>
            </a:r>
            <a:endParaRPr sz="2400">
              <a:latin typeface="Courier"/>
              <a:ea typeface="Courier"/>
              <a:cs typeface="Courier"/>
              <a:sym typeface="Courier"/>
            </a:endParaRPr>
          </a:p>
          <a:p>
            <a:pPr marL="0" lvl="0" indent="0" algn="l" rtl="0">
              <a:lnSpc>
                <a:spcPct val="72000"/>
              </a:lnSpc>
              <a:spcBef>
                <a:spcPts val="0"/>
              </a:spcBef>
              <a:spcAft>
                <a:spcPts val="0"/>
              </a:spcAft>
              <a:buSzPts val="1140"/>
              <a:buNone/>
            </a:pPr>
            <a:r>
              <a:rPr lang="en-US" sz="1200">
                <a:latin typeface="Courier"/>
                <a:ea typeface="Courier"/>
                <a:cs typeface="Courier"/>
                <a:sym typeface="Courier"/>
              </a:rPr>
              <a:t>lw    x4, 4(x10)</a:t>
            </a:r>
            <a:endParaRPr sz="2400">
              <a:latin typeface="Courier"/>
              <a:ea typeface="Courier"/>
              <a:cs typeface="Courier"/>
              <a:sym typeface="Courier"/>
            </a:endParaRPr>
          </a:p>
          <a:p>
            <a:pPr marL="0" lvl="0" indent="0" algn="l" rtl="0">
              <a:lnSpc>
                <a:spcPct val="72000"/>
              </a:lnSpc>
              <a:spcBef>
                <a:spcPts val="0"/>
              </a:spcBef>
              <a:spcAft>
                <a:spcPts val="0"/>
              </a:spcAft>
              <a:buSzPts val="1140"/>
              <a:buNone/>
            </a:pPr>
            <a:r>
              <a:rPr lang="en-US" sz="1200">
                <a:latin typeface="Courier"/>
                <a:ea typeface="Courier"/>
                <a:cs typeface="Courier"/>
                <a:sym typeface="Courier"/>
              </a:rPr>
              <a:t>sw    x4, 0(x10)</a:t>
            </a:r>
            <a:endParaRPr sz="2400">
              <a:latin typeface="Courier"/>
              <a:ea typeface="Courier"/>
              <a:cs typeface="Courier"/>
              <a:sym typeface="Courier"/>
            </a:endParaRPr>
          </a:p>
          <a:p>
            <a:pPr marL="0" lvl="0" indent="0" algn="l" rtl="0">
              <a:lnSpc>
                <a:spcPct val="72000"/>
              </a:lnSpc>
              <a:spcBef>
                <a:spcPts val="0"/>
              </a:spcBef>
              <a:spcAft>
                <a:spcPts val="0"/>
              </a:spcAft>
              <a:buSzPts val="1140"/>
              <a:buNone/>
            </a:pPr>
            <a:r>
              <a:rPr lang="en-US" sz="1200">
                <a:latin typeface="Courier"/>
                <a:ea typeface="Courier"/>
                <a:cs typeface="Courier"/>
                <a:sym typeface="Courier"/>
              </a:rPr>
              <a:t>sw    x3, 4(x10)</a:t>
            </a:r>
            <a:endParaRPr/>
          </a:p>
        </p:txBody>
      </p:sp>
      <p:sp>
        <p:nvSpPr>
          <p:cNvPr id="283" name="Google Shape;283;p26">
            <a:extLst>
              <a:ext uri="{FF2B5EF4-FFF2-40B4-BE49-F238E27FC236}">
                <a16:creationId xmlns:a16="http://schemas.microsoft.com/office/drawing/2014/main" id="{8FCB65FA-6345-8AA7-D84B-2EBAD971BFB6}"/>
              </a:ext>
            </a:extLst>
          </p:cNvPr>
          <p:cNvSpPr/>
          <p:nvPr/>
        </p:nvSpPr>
        <p:spPr>
          <a:xfrm>
            <a:off x="2352676" y="819151"/>
            <a:ext cx="2600325" cy="514053"/>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800" b="1">
                <a:solidFill>
                  <a:srgbClr val="3A4E58"/>
                </a:solidFill>
                <a:latin typeface="Calibri"/>
                <a:ea typeface="Calibri"/>
                <a:cs typeface="Calibri"/>
                <a:sym typeface="Calibri"/>
              </a:rPr>
              <a:t>High Level Language</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Program (e.g., C)</a:t>
            </a:r>
            <a:endParaRPr sz="1350">
              <a:solidFill>
                <a:schemeClr val="accent1"/>
              </a:solidFill>
              <a:latin typeface="Calibri"/>
              <a:ea typeface="Calibri"/>
              <a:cs typeface="Calibri"/>
              <a:sym typeface="Calibri"/>
            </a:endParaRPr>
          </a:p>
        </p:txBody>
      </p:sp>
      <p:sp>
        <p:nvSpPr>
          <p:cNvPr id="284" name="Google Shape;284;p26">
            <a:extLst>
              <a:ext uri="{FF2B5EF4-FFF2-40B4-BE49-F238E27FC236}">
                <a16:creationId xmlns:a16="http://schemas.microsoft.com/office/drawing/2014/main" id="{256C930E-76AE-7A7A-9104-A1FF499F97D3}"/>
              </a:ext>
            </a:extLst>
          </p:cNvPr>
          <p:cNvSpPr/>
          <p:nvPr/>
        </p:nvSpPr>
        <p:spPr>
          <a:xfrm>
            <a:off x="2352675" y="1564183"/>
            <a:ext cx="2600326" cy="497384"/>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800" b="1">
                <a:solidFill>
                  <a:srgbClr val="3A4E58"/>
                </a:solidFill>
                <a:latin typeface="Calibri"/>
                <a:ea typeface="Calibri"/>
                <a:cs typeface="Calibri"/>
                <a:sym typeface="Calibri"/>
              </a:rPr>
              <a:t>Assembly  Language </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Program (e.g., RISC-V)</a:t>
            </a:r>
            <a:endParaRPr sz="1350">
              <a:solidFill>
                <a:schemeClr val="accent1"/>
              </a:solidFill>
              <a:latin typeface="Calibri"/>
              <a:ea typeface="Calibri"/>
              <a:cs typeface="Calibri"/>
              <a:sym typeface="Calibri"/>
            </a:endParaRPr>
          </a:p>
        </p:txBody>
      </p:sp>
      <p:sp>
        <p:nvSpPr>
          <p:cNvPr id="285" name="Google Shape;285;p26">
            <a:extLst>
              <a:ext uri="{FF2B5EF4-FFF2-40B4-BE49-F238E27FC236}">
                <a16:creationId xmlns:a16="http://schemas.microsoft.com/office/drawing/2014/main" id="{B6A94988-F1DB-B058-8595-9A94D94B6D85}"/>
              </a:ext>
            </a:extLst>
          </p:cNvPr>
          <p:cNvSpPr/>
          <p:nvPr/>
        </p:nvSpPr>
        <p:spPr>
          <a:xfrm>
            <a:off x="2352675" y="2244861"/>
            <a:ext cx="2600326" cy="518816"/>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800" b="1">
                <a:solidFill>
                  <a:srgbClr val="3A4E58"/>
                </a:solidFill>
                <a:latin typeface="Calibri"/>
                <a:ea typeface="Calibri"/>
                <a:cs typeface="Calibri"/>
                <a:sym typeface="Calibri"/>
              </a:rPr>
              <a:t>Machine  Language Program (RISC-V)</a:t>
            </a:r>
            <a:endParaRPr sz="1350">
              <a:solidFill>
                <a:schemeClr val="accent1"/>
              </a:solidFill>
              <a:latin typeface="Calibri"/>
              <a:ea typeface="Calibri"/>
              <a:cs typeface="Calibri"/>
              <a:sym typeface="Calibri"/>
            </a:endParaRPr>
          </a:p>
        </p:txBody>
      </p:sp>
      <p:cxnSp>
        <p:nvCxnSpPr>
          <p:cNvPr id="286" name="Google Shape;286;p26">
            <a:extLst>
              <a:ext uri="{FF2B5EF4-FFF2-40B4-BE49-F238E27FC236}">
                <a16:creationId xmlns:a16="http://schemas.microsoft.com/office/drawing/2014/main" id="{42820C23-9190-64AE-58A3-A5E94FFF0E5A}"/>
              </a:ext>
            </a:extLst>
          </p:cNvPr>
          <p:cNvCxnSpPr/>
          <p:nvPr/>
        </p:nvCxnSpPr>
        <p:spPr>
          <a:xfrm>
            <a:off x="3549804" y="1352551"/>
            <a:ext cx="0" cy="225921"/>
          </a:xfrm>
          <a:prstGeom prst="straightConnector1">
            <a:avLst/>
          </a:prstGeom>
          <a:noFill/>
          <a:ln w="28575" cap="flat" cmpd="sng">
            <a:solidFill>
              <a:schemeClr val="lt1"/>
            </a:solidFill>
            <a:prstDash val="solid"/>
            <a:round/>
            <a:headEnd type="none" w="sm" len="sm"/>
            <a:tailEnd type="none" w="sm" len="sm"/>
          </a:ln>
        </p:spPr>
      </p:cxnSp>
      <p:sp>
        <p:nvSpPr>
          <p:cNvPr id="287" name="Google Shape;287;p26">
            <a:extLst>
              <a:ext uri="{FF2B5EF4-FFF2-40B4-BE49-F238E27FC236}">
                <a16:creationId xmlns:a16="http://schemas.microsoft.com/office/drawing/2014/main" id="{56633BE6-D7C9-9CD9-E3F8-D78589CF93A3}"/>
              </a:ext>
            </a:extLst>
          </p:cNvPr>
          <p:cNvSpPr/>
          <p:nvPr/>
        </p:nvSpPr>
        <p:spPr>
          <a:xfrm>
            <a:off x="3692679" y="1357015"/>
            <a:ext cx="1321594" cy="278606"/>
          </a:xfrm>
          <a:prstGeom prst="rect">
            <a:avLst/>
          </a:prstGeom>
          <a:noFill/>
          <a:ln>
            <a:noFill/>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575" b="1" i="1">
                <a:solidFill>
                  <a:schemeClr val="lt1"/>
                </a:solidFill>
                <a:latin typeface="Calibri"/>
                <a:ea typeface="Calibri"/>
                <a:cs typeface="Calibri"/>
                <a:sym typeface="Calibri"/>
              </a:rPr>
              <a:t>Compiler</a:t>
            </a:r>
            <a:endParaRPr sz="1350">
              <a:solidFill>
                <a:schemeClr val="accent1"/>
              </a:solidFill>
              <a:latin typeface="Calibri"/>
              <a:ea typeface="Calibri"/>
              <a:cs typeface="Calibri"/>
              <a:sym typeface="Calibri"/>
            </a:endParaRPr>
          </a:p>
        </p:txBody>
      </p:sp>
      <p:sp>
        <p:nvSpPr>
          <p:cNvPr id="288" name="Google Shape;288;p26">
            <a:extLst>
              <a:ext uri="{FF2B5EF4-FFF2-40B4-BE49-F238E27FC236}">
                <a16:creationId xmlns:a16="http://schemas.microsoft.com/office/drawing/2014/main" id="{5D9FE5C1-B20F-82CC-643C-6BEFADD46162}"/>
              </a:ext>
            </a:extLst>
          </p:cNvPr>
          <p:cNvSpPr/>
          <p:nvPr/>
        </p:nvSpPr>
        <p:spPr>
          <a:xfrm>
            <a:off x="3628386" y="2059123"/>
            <a:ext cx="1450181" cy="278606"/>
          </a:xfrm>
          <a:prstGeom prst="rect">
            <a:avLst/>
          </a:prstGeom>
          <a:noFill/>
          <a:ln>
            <a:noFill/>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575" b="1" i="1">
                <a:solidFill>
                  <a:schemeClr val="lt1"/>
                </a:solidFill>
                <a:latin typeface="Calibri"/>
                <a:ea typeface="Calibri"/>
                <a:cs typeface="Calibri"/>
                <a:sym typeface="Calibri"/>
              </a:rPr>
              <a:t>Assembler</a:t>
            </a:r>
            <a:endParaRPr sz="1350">
              <a:solidFill>
                <a:schemeClr val="accent1"/>
              </a:solidFill>
              <a:latin typeface="Calibri"/>
              <a:ea typeface="Calibri"/>
              <a:cs typeface="Calibri"/>
              <a:sym typeface="Calibri"/>
            </a:endParaRPr>
          </a:p>
        </p:txBody>
      </p:sp>
      <p:sp>
        <p:nvSpPr>
          <p:cNvPr id="289" name="Google Shape;289;p26">
            <a:extLst>
              <a:ext uri="{FF2B5EF4-FFF2-40B4-BE49-F238E27FC236}">
                <a16:creationId xmlns:a16="http://schemas.microsoft.com/office/drawing/2014/main" id="{6DAE8345-63A6-B3AA-53BE-6581493F36F7}"/>
              </a:ext>
            </a:extLst>
          </p:cNvPr>
          <p:cNvSpPr/>
          <p:nvPr/>
        </p:nvSpPr>
        <p:spPr>
          <a:xfrm>
            <a:off x="2336260" y="2771181"/>
            <a:ext cx="2743200" cy="105370"/>
          </a:xfrm>
          <a:prstGeom prst="rect">
            <a:avLst/>
          </a:prstGeom>
          <a:solidFill>
            <a:srgbClr val="FFC000"/>
          </a:solidFill>
          <a:ln w="12700" cap="flat" cmpd="sng">
            <a:solidFill>
              <a:srgbClr val="3DA8C9"/>
            </a:solidFill>
            <a:prstDash val="solid"/>
            <a:miter lim="800000"/>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2867">
              <a:solidFill>
                <a:schemeClr val="accent1"/>
              </a:solidFill>
              <a:latin typeface="Calibri"/>
              <a:ea typeface="Calibri"/>
              <a:cs typeface="Calibri"/>
              <a:sym typeface="Calibri"/>
            </a:endParaRPr>
          </a:p>
        </p:txBody>
      </p:sp>
      <p:cxnSp>
        <p:nvCxnSpPr>
          <p:cNvPr id="290" name="Google Shape;290;p26">
            <a:extLst>
              <a:ext uri="{FF2B5EF4-FFF2-40B4-BE49-F238E27FC236}">
                <a16:creationId xmlns:a16="http://schemas.microsoft.com/office/drawing/2014/main" id="{E2302BB5-08E6-C94C-8DFF-4439140DF407}"/>
              </a:ext>
            </a:extLst>
          </p:cNvPr>
          <p:cNvCxnSpPr/>
          <p:nvPr/>
        </p:nvCxnSpPr>
        <p:spPr>
          <a:xfrm>
            <a:off x="3578379" y="2078769"/>
            <a:ext cx="0" cy="160734"/>
          </a:xfrm>
          <a:prstGeom prst="straightConnector1">
            <a:avLst/>
          </a:prstGeom>
          <a:noFill/>
          <a:ln w="28575" cap="flat" cmpd="sng">
            <a:solidFill>
              <a:schemeClr val="lt1"/>
            </a:solidFill>
            <a:prstDash val="solid"/>
            <a:round/>
            <a:headEnd type="none" w="sm" len="sm"/>
            <a:tailEnd type="none" w="sm" len="sm"/>
          </a:ln>
        </p:spPr>
      </p:cxnSp>
      <p:sp>
        <p:nvSpPr>
          <p:cNvPr id="291" name="Google Shape;291;p26">
            <a:extLst>
              <a:ext uri="{FF2B5EF4-FFF2-40B4-BE49-F238E27FC236}">
                <a16:creationId xmlns:a16="http://schemas.microsoft.com/office/drawing/2014/main" id="{27BF632B-15FC-F23B-39D7-7D3BB9B55FAF}"/>
              </a:ext>
            </a:extLst>
          </p:cNvPr>
          <p:cNvSpPr/>
          <p:nvPr/>
        </p:nvSpPr>
        <p:spPr>
          <a:xfrm>
            <a:off x="2345988" y="3028950"/>
            <a:ext cx="3369012" cy="531298"/>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8000"/>
              </a:lnSpc>
              <a:spcBef>
                <a:spcPts val="0"/>
              </a:spcBef>
              <a:spcAft>
                <a:spcPts val="0"/>
              </a:spcAft>
              <a:buNone/>
            </a:pPr>
            <a:r>
              <a:rPr lang="en-US" sz="1800" b="1">
                <a:solidFill>
                  <a:srgbClr val="3A4E58"/>
                </a:solidFill>
                <a:latin typeface="Calibri"/>
                <a:ea typeface="Calibri"/>
                <a:cs typeface="Calibri"/>
                <a:sym typeface="Calibri"/>
              </a:rPr>
              <a:t>Hardware Architecture Description</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(e.g., block diagrams)</a:t>
            </a:r>
            <a:r>
              <a:rPr lang="en-US" sz="1800">
                <a:solidFill>
                  <a:srgbClr val="3A4E58"/>
                </a:solidFill>
                <a:latin typeface="Calibri"/>
                <a:ea typeface="Calibri"/>
                <a:cs typeface="Calibri"/>
                <a:sym typeface="Calibri"/>
              </a:rPr>
              <a:t> </a:t>
            </a:r>
            <a:endParaRPr sz="1350">
              <a:solidFill>
                <a:schemeClr val="accent1"/>
              </a:solidFill>
              <a:latin typeface="Calibri"/>
              <a:ea typeface="Calibri"/>
              <a:cs typeface="Calibri"/>
              <a:sym typeface="Calibri"/>
            </a:endParaRPr>
          </a:p>
        </p:txBody>
      </p:sp>
      <p:sp>
        <p:nvSpPr>
          <p:cNvPr id="292" name="Google Shape;292;p26">
            <a:extLst>
              <a:ext uri="{FF2B5EF4-FFF2-40B4-BE49-F238E27FC236}">
                <a16:creationId xmlns:a16="http://schemas.microsoft.com/office/drawing/2014/main" id="{641FC0EB-AFF4-B9F9-C9D8-06F9278C2F3B}"/>
              </a:ext>
            </a:extLst>
          </p:cNvPr>
          <p:cNvSpPr/>
          <p:nvPr/>
        </p:nvSpPr>
        <p:spPr>
          <a:xfrm>
            <a:off x="2362200" y="3738562"/>
            <a:ext cx="3352800" cy="585788"/>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8000"/>
              </a:lnSpc>
              <a:spcBef>
                <a:spcPts val="0"/>
              </a:spcBef>
              <a:spcAft>
                <a:spcPts val="0"/>
              </a:spcAft>
              <a:buNone/>
            </a:pPr>
            <a:r>
              <a:rPr lang="en-US" sz="1800" b="1">
                <a:solidFill>
                  <a:srgbClr val="3A4E58"/>
                </a:solidFill>
                <a:latin typeface="Calibri"/>
                <a:ea typeface="Calibri"/>
                <a:cs typeface="Calibri"/>
                <a:sym typeface="Calibri"/>
              </a:rPr>
              <a:t>Logic Circuit Description</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(Circuit Schematic Diagrams)</a:t>
            </a:r>
            <a:endParaRPr sz="1350">
              <a:solidFill>
                <a:schemeClr val="accent1"/>
              </a:solidFill>
              <a:latin typeface="Calibri"/>
              <a:ea typeface="Calibri"/>
              <a:cs typeface="Calibri"/>
              <a:sym typeface="Calibri"/>
            </a:endParaRPr>
          </a:p>
        </p:txBody>
      </p:sp>
      <p:sp>
        <p:nvSpPr>
          <p:cNvPr id="293" name="Google Shape;293;p26">
            <a:extLst>
              <a:ext uri="{FF2B5EF4-FFF2-40B4-BE49-F238E27FC236}">
                <a16:creationId xmlns:a16="http://schemas.microsoft.com/office/drawing/2014/main" id="{C72DE473-BBD1-9101-994C-83DF293CA671}"/>
              </a:ext>
            </a:extLst>
          </p:cNvPr>
          <p:cNvSpPr/>
          <p:nvPr/>
        </p:nvSpPr>
        <p:spPr>
          <a:xfrm>
            <a:off x="3670572" y="3526632"/>
            <a:ext cx="2661140" cy="492919"/>
          </a:xfrm>
          <a:prstGeom prst="rect">
            <a:avLst/>
          </a:prstGeom>
          <a:noFill/>
          <a:ln>
            <a:noFill/>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575" b="1" i="1">
                <a:solidFill>
                  <a:schemeClr val="lt1"/>
                </a:solidFill>
                <a:latin typeface="Calibri"/>
                <a:ea typeface="Calibri"/>
                <a:cs typeface="Calibri"/>
                <a:sym typeface="Calibri"/>
              </a:rPr>
              <a:t>Architecture Implementation</a:t>
            </a:r>
            <a:endParaRPr sz="1350">
              <a:solidFill>
                <a:schemeClr val="accent1"/>
              </a:solidFill>
              <a:latin typeface="Calibri"/>
              <a:ea typeface="Calibri"/>
              <a:cs typeface="Calibri"/>
              <a:sym typeface="Calibri"/>
            </a:endParaRPr>
          </a:p>
        </p:txBody>
      </p:sp>
      <p:cxnSp>
        <p:nvCxnSpPr>
          <p:cNvPr id="294" name="Google Shape;294;p26">
            <a:extLst>
              <a:ext uri="{FF2B5EF4-FFF2-40B4-BE49-F238E27FC236}">
                <a16:creationId xmlns:a16="http://schemas.microsoft.com/office/drawing/2014/main" id="{3C950F21-6446-B589-6C8B-0925F11C55E5}"/>
              </a:ext>
            </a:extLst>
          </p:cNvPr>
          <p:cNvCxnSpPr/>
          <p:nvPr/>
        </p:nvCxnSpPr>
        <p:spPr>
          <a:xfrm>
            <a:off x="3581400" y="2876550"/>
            <a:ext cx="0" cy="160734"/>
          </a:xfrm>
          <a:prstGeom prst="straightConnector1">
            <a:avLst/>
          </a:prstGeom>
          <a:noFill/>
          <a:ln w="28575" cap="flat" cmpd="sng">
            <a:solidFill>
              <a:schemeClr val="lt1"/>
            </a:solidFill>
            <a:prstDash val="solid"/>
            <a:round/>
            <a:headEnd type="none" w="sm" len="sm"/>
            <a:tailEnd type="none" w="sm" len="sm"/>
          </a:ln>
        </p:spPr>
      </p:cxnSp>
      <p:cxnSp>
        <p:nvCxnSpPr>
          <p:cNvPr id="295" name="Google Shape;295;p26">
            <a:extLst>
              <a:ext uri="{FF2B5EF4-FFF2-40B4-BE49-F238E27FC236}">
                <a16:creationId xmlns:a16="http://schemas.microsoft.com/office/drawing/2014/main" id="{C76686B4-EC6D-3BCA-54EE-9A58C66BC1E2}"/>
              </a:ext>
            </a:extLst>
          </p:cNvPr>
          <p:cNvCxnSpPr/>
          <p:nvPr/>
        </p:nvCxnSpPr>
        <p:spPr>
          <a:xfrm>
            <a:off x="3581400" y="3562350"/>
            <a:ext cx="0" cy="160734"/>
          </a:xfrm>
          <a:prstGeom prst="straightConnector1">
            <a:avLst/>
          </a:prstGeom>
          <a:noFill/>
          <a:ln w="28575" cap="flat" cmpd="sng">
            <a:solidFill>
              <a:schemeClr val="lt1"/>
            </a:solidFill>
            <a:prstDash val="solid"/>
            <a:round/>
            <a:headEnd type="none" w="sm" len="sm"/>
            <a:tailEnd type="none" w="sm" len="sm"/>
          </a:ln>
        </p:spPr>
      </p:cxnSp>
      <p:sp>
        <p:nvSpPr>
          <p:cNvPr id="296" name="Google Shape;296;p26">
            <a:extLst>
              <a:ext uri="{FF2B5EF4-FFF2-40B4-BE49-F238E27FC236}">
                <a16:creationId xmlns:a16="http://schemas.microsoft.com/office/drawing/2014/main" id="{1587B5B0-F1DB-9FF1-93F7-A1E288F679EC}"/>
              </a:ext>
            </a:extLst>
          </p:cNvPr>
          <p:cNvSpPr/>
          <p:nvPr/>
        </p:nvSpPr>
        <p:spPr>
          <a:xfrm>
            <a:off x="5219353" y="831622"/>
            <a:ext cx="3100388" cy="742950"/>
          </a:xfrm>
          <a:prstGeom prst="rect">
            <a:avLst/>
          </a:prstGeom>
          <a:noFill/>
          <a:ln>
            <a:noFill/>
          </a:ln>
        </p:spPr>
        <p:txBody>
          <a:bodyPr spcFirstLastPara="1" wrap="square" lIns="14275" tIns="14275" rIns="14275" bIns="14275" anchor="t" anchorCtr="0">
            <a:noAutofit/>
          </a:bodyPr>
          <a:lstStyle/>
          <a:p>
            <a:pPr marL="328605" marR="0" lvl="0" indent="-328605" algn="l" rtl="0">
              <a:lnSpc>
                <a:spcPct val="78000"/>
              </a:lnSpc>
              <a:spcBef>
                <a:spcPts val="0"/>
              </a:spcBef>
              <a:spcAft>
                <a:spcPts val="0"/>
              </a:spcAft>
              <a:buNone/>
            </a:pPr>
            <a:r>
              <a:rPr lang="en-US" sz="1200" b="1">
                <a:solidFill>
                  <a:schemeClr val="lt1"/>
                </a:solidFill>
                <a:latin typeface="Courier"/>
                <a:ea typeface="Courier"/>
                <a:cs typeface="Courier"/>
                <a:sym typeface="Courier"/>
              </a:rPr>
              <a:t>temp = v[k];</a:t>
            </a:r>
            <a:endParaRPr sz="1200" b="1">
              <a:solidFill>
                <a:schemeClr val="lt1"/>
              </a:solidFill>
              <a:latin typeface="Courier"/>
              <a:ea typeface="Courier"/>
              <a:cs typeface="Courier"/>
              <a:sym typeface="Courier"/>
            </a:endParaRPr>
          </a:p>
          <a:p>
            <a:pPr marL="328605" marR="0" lvl="0" indent="-328605" algn="l" rtl="0">
              <a:lnSpc>
                <a:spcPct val="78000"/>
              </a:lnSpc>
              <a:spcBef>
                <a:spcPts val="0"/>
              </a:spcBef>
              <a:spcAft>
                <a:spcPts val="0"/>
              </a:spcAft>
              <a:buNone/>
            </a:pPr>
            <a:r>
              <a:rPr lang="en-US" sz="1200" b="1">
                <a:solidFill>
                  <a:schemeClr val="lt1"/>
                </a:solidFill>
                <a:latin typeface="Courier"/>
                <a:ea typeface="Courier"/>
                <a:cs typeface="Courier"/>
                <a:sym typeface="Courier"/>
              </a:rPr>
              <a:t>v[k] = v[k+1];</a:t>
            </a:r>
            <a:endParaRPr sz="1200" b="1">
              <a:solidFill>
                <a:schemeClr val="lt1"/>
              </a:solidFill>
              <a:latin typeface="Courier"/>
              <a:ea typeface="Courier"/>
              <a:cs typeface="Courier"/>
              <a:sym typeface="Courier"/>
            </a:endParaRPr>
          </a:p>
          <a:p>
            <a:pPr marL="328605" marR="0" lvl="0" indent="-328605" algn="l" rtl="0">
              <a:lnSpc>
                <a:spcPct val="78000"/>
              </a:lnSpc>
              <a:spcBef>
                <a:spcPts val="0"/>
              </a:spcBef>
              <a:spcAft>
                <a:spcPts val="0"/>
              </a:spcAft>
              <a:buNone/>
            </a:pPr>
            <a:r>
              <a:rPr lang="en-US" sz="1200" b="1">
                <a:solidFill>
                  <a:schemeClr val="lt1"/>
                </a:solidFill>
                <a:latin typeface="Courier"/>
                <a:ea typeface="Courier"/>
                <a:cs typeface="Courier"/>
                <a:sym typeface="Courier"/>
              </a:rPr>
              <a:t>v[k+1] = temp;</a:t>
            </a:r>
            <a:endParaRPr sz="1350">
              <a:solidFill>
                <a:schemeClr val="accent1"/>
              </a:solidFill>
              <a:latin typeface="Calibri"/>
              <a:ea typeface="Calibri"/>
              <a:cs typeface="Calibri"/>
              <a:sym typeface="Calibri"/>
            </a:endParaRPr>
          </a:p>
        </p:txBody>
      </p:sp>
      <p:sp>
        <p:nvSpPr>
          <p:cNvPr id="297" name="Google Shape;297;p26">
            <a:extLst>
              <a:ext uri="{FF2B5EF4-FFF2-40B4-BE49-F238E27FC236}">
                <a16:creationId xmlns:a16="http://schemas.microsoft.com/office/drawing/2014/main" id="{BE93B73C-D33E-174C-47CC-2AF6993B7017}"/>
              </a:ext>
            </a:extLst>
          </p:cNvPr>
          <p:cNvSpPr/>
          <p:nvPr/>
        </p:nvSpPr>
        <p:spPr>
          <a:xfrm>
            <a:off x="5159651" y="2082640"/>
            <a:ext cx="3762247" cy="781932"/>
          </a:xfrm>
          <a:prstGeom prst="rect">
            <a:avLst/>
          </a:prstGeom>
          <a:noFill/>
          <a:ln>
            <a:noFill/>
          </a:ln>
        </p:spPr>
        <p:txBody>
          <a:bodyPr spcFirstLastPara="1" wrap="square" lIns="21425" tIns="21425" rIns="21425" bIns="21425" anchor="t" anchorCtr="0">
            <a:spAutoFit/>
          </a:bodyPr>
          <a:lstStyle/>
          <a:p>
            <a:pPr marL="0" marR="0" lvl="0" indent="0" algn="l" rtl="0">
              <a:spcBef>
                <a:spcPts val="0"/>
              </a:spcBef>
              <a:spcAft>
                <a:spcPts val="0"/>
              </a:spcAft>
              <a:buNone/>
            </a:pPr>
            <a:r>
              <a:rPr lang="en-US" sz="1200" b="1">
                <a:solidFill>
                  <a:schemeClr val="lt1"/>
                </a:solidFill>
                <a:latin typeface="Courier"/>
                <a:ea typeface="Courier"/>
                <a:cs typeface="Courier"/>
                <a:sym typeface="Courier"/>
              </a:rPr>
              <a:t>1000 1101 1110 0010 0000 0000 0000 0000</a:t>
            </a:r>
            <a:endParaRPr sz="1600" b="1">
              <a:solidFill>
                <a:schemeClr val="lt1"/>
              </a:solidFill>
              <a:latin typeface="Courier"/>
              <a:ea typeface="Courier"/>
              <a:cs typeface="Courier"/>
              <a:sym typeface="Courier"/>
            </a:endParaRPr>
          </a:p>
          <a:p>
            <a:pPr marL="0" marR="0" lvl="0" indent="0" algn="l" rtl="0">
              <a:spcBef>
                <a:spcPts val="0"/>
              </a:spcBef>
              <a:spcAft>
                <a:spcPts val="0"/>
              </a:spcAft>
              <a:buNone/>
            </a:pPr>
            <a:r>
              <a:rPr lang="en-US" sz="1200" b="1">
                <a:solidFill>
                  <a:schemeClr val="lt1"/>
                </a:solidFill>
                <a:latin typeface="Courier"/>
                <a:ea typeface="Courier"/>
                <a:cs typeface="Courier"/>
                <a:sym typeface="Courier"/>
              </a:rPr>
              <a:t>1000 1110 0001 0000 0000 0000 0000 0100 </a:t>
            </a:r>
            <a:endParaRPr sz="1600" b="1">
              <a:solidFill>
                <a:schemeClr val="lt1"/>
              </a:solidFill>
              <a:latin typeface="Courier"/>
              <a:ea typeface="Courier"/>
              <a:cs typeface="Courier"/>
              <a:sym typeface="Courier"/>
            </a:endParaRPr>
          </a:p>
          <a:p>
            <a:pPr marL="0" marR="0" lvl="0" indent="0" algn="l" rtl="0">
              <a:spcBef>
                <a:spcPts val="0"/>
              </a:spcBef>
              <a:spcAft>
                <a:spcPts val="0"/>
              </a:spcAft>
              <a:buNone/>
            </a:pPr>
            <a:r>
              <a:rPr lang="en-US" sz="1200" b="1">
                <a:solidFill>
                  <a:schemeClr val="lt1"/>
                </a:solidFill>
                <a:latin typeface="Courier"/>
                <a:ea typeface="Courier"/>
                <a:cs typeface="Courier"/>
                <a:sym typeface="Courier"/>
              </a:rPr>
              <a:t>1010 1110 0001 0010 0000 0000 0000 0000 </a:t>
            </a:r>
            <a:endParaRPr sz="1600" b="1">
              <a:solidFill>
                <a:schemeClr val="lt1"/>
              </a:solidFill>
              <a:latin typeface="Courier"/>
              <a:ea typeface="Courier"/>
              <a:cs typeface="Courier"/>
              <a:sym typeface="Courier"/>
            </a:endParaRPr>
          </a:p>
          <a:p>
            <a:pPr marL="0" marR="0" lvl="0" indent="0" algn="l" rtl="0">
              <a:spcBef>
                <a:spcPts val="0"/>
              </a:spcBef>
              <a:spcAft>
                <a:spcPts val="0"/>
              </a:spcAft>
              <a:buNone/>
            </a:pPr>
            <a:r>
              <a:rPr lang="en-US" sz="1200" b="1">
                <a:solidFill>
                  <a:schemeClr val="lt1"/>
                </a:solidFill>
                <a:latin typeface="Courier"/>
                <a:ea typeface="Courier"/>
                <a:cs typeface="Courier"/>
                <a:sym typeface="Courier"/>
              </a:rPr>
              <a:t>1010 1101 1110 0010 0000 0000 0000 0100 </a:t>
            </a:r>
            <a:endParaRPr sz="1350">
              <a:solidFill>
                <a:schemeClr val="accent1"/>
              </a:solidFill>
              <a:latin typeface="Calibri"/>
              <a:ea typeface="Calibri"/>
              <a:cs typeface="Calibri"/>
              <a:sym typeface="Calibri"/>
            </a:endParaRPr>
          </a:p>
        </p:txBody>
      </p:sp>
      <p:pic>
        <p:nvPicPr>
          <p:cNvPr id="298" name="Google Shape;298;p26">
            <a:extLst>
              <a:ext uri="{FF2B5EF4-FFF2-40B4-BE49-F238E27FC236}">
                <a16:creationId xmlns:a16="http://schemas.microsoft.com/office/drawing/2014/main" id="{7AC1DF8F-EB4B-1EB2-7D35-313DC730D830}"/>
              </a:ext>
            </a:extLst>
          </p:cNvPr>
          <p:cNvPicPr preferRelativeResize="0"/>
          <p:nvPr/>
        </p:nvPicPr>
        <p:blipFill rotWithShape="1">
          <a:blip r:embed="rId3">
            <a:alphaModFix/>
          </a:blip>
          <a:srcRect/>
          <a:stretch/>
        </p:blipFill>
        <p:spPr>
          <a:xfrm>
            <a:off x="6116384" y="4204189"/>
            <a:ext cx="1697788" cy="690023"/>
          </a:xfrm>
          <a:prstGeom prst="rect">
            <a:avLst/>
          </a:prstGeom>
          <a:noFill/>
          <a:ln>
            <a:noFill/>
          </a:ln>
        </p:spPr>
      </p:pic>
      <p:grpSp>
        <p:nvGrpSpPr>
          <p:cNvPr id="299" name="Google Shape;299;p26">
            <a:extLst>
              <a:ext uri="{FF2B5EF4-FFF2-40B4-BE49-F238E27FC236}">
                <a16:creationId xmlns:a16="http://schemas.microsoft.com/office/drawing/2014/main" id="{A3036C7B-041E-A128-070F-EE82CCE4A590}"/>
              </a:ext>
            </a:extLst>
          </p:cNvPr>
          <p:cNvGrpSpPr/>
          <p:nvPr/>
        </p:nvGrpSpPr>
        <p:grpSpPr>
          <a:xfrm>
            <a:off x="5943782" y="2952755"/>
            <a:ext cx="3068457" cy="1023939"/>
            <a:chOff x="3849" y="1895"/>
            <a:chExt cx="1828" cy="610"/>
          </a:xfrm>
        </p:grpSpPr>
        <p:sp>
          <p:nvSpPr>
            <p:cNvPr id="300" name="Google Shape;300;p26">
              <a:extLst>
                <a:ext uri="{FF2B5EF4-FFF2-40B4-BE49-F238E27FC236}">
                  <a16:creationId xmlns:a16="http://schemas.microsoft.com/office/drawing/2014/main" id="{E5A59A5B-9B05-4778-9468-9075CF933174}"/>
                </a:ext>
              </a:extLst>
            </p:cNvPr>
            <p:cNvSpPr/>
            <p:nvPr/>
          </p:nvSpPr>
          <p:spPr>
            <a:xfrm>
              <a:off x="3849" y="1895"/>
              <a:ext cx="1828" cy="6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1" name="Google Shape;301;p26">
              <a:extLst>
                <a:ext uri="{FF2B5EF4-FFF2-40B4-BE49-F238E27FC236}">
                  <a16:creationId xmlns:a16="http://schemas.microsoft.com/office/drawing/2014/main" id="{FD9EDAFA-4FD5-7952-65F7-FA628BB88602}"/>
                </a:ext>
              </a:extLst>
            </p:cNvPr>
            <p:cNvSpPr/>
            <p:nvPr/>
          </p:nvSpPr>
          <p:spPr>
            <a:xfrm>
              <a:off x="4186" y="2111"/>
              <a:ext cx="136" cy="152"/>
            </a:xfrm>
            <a:prstGeom prst="rect">
              <a:avLst/>
            </a:prstGeom>
            <a:solidFill>
              <a:srgbClr val="C5DBC3"/>
            </a:solid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2" name="Google Shape;302;p26">
              <a:extLst>
                <a:ext uri="{FF2B5EF4-FFF2-40B4-BE49-F238E27FC236}">
                  <a16:creationId xmlns:a16="http://schemas.microsoft.com/office/drawing/2014/main" id="{29AD22CD-575D-B6DE-BCE9-93764B5EABCB}"/>
                </a:ext>
              </a:extLst>
            </p:cNvPr>
            <p:cNvSpPr/>
            <p:nvPr/>
          </p:nvSpPr>
          <p:spPr>
            <a:xfrm>
              <a:off x="4186" y="2111"/>
              <a:ext cx="136" cy="152"/>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3" name="Google Shape;303;p26">
              <a:extLst>
                <a:ext uri="{FF2B5EF4-FFF2-40B4-BE49-F238E27FC236}">
                  <a16:creationId xmlns:a16="http://schemas.microsoft.com/office/drawing/2014/main" id="{A8CFCD97-9122-C5A9-D944-686E1840360E}"/>
                </a:ext>
              </a:extLst>
            </p:cNvPr>
            <p:cNvSpPr/>
            <p:nvPr/>
          </p:nvSpPr>
          <p:spPr>
            <a:xfrm>
              <a:off x="4192" y="2109"/>
              <a:ext cx="122"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IMEM</a:t>
              </a:r>
              <a:endParaRPr sz="1800" dirty="0">
                <a:solidFill>
                  <a:schemeClr val="dk2"/>
                </a:solidFill>
                <a:latin typeface="Calibri"/>
                <a:ea typeface="Calibri"/>
                <a:cs typeface="Calibri"/>
                <a:sym typeface="Calibri"/>
              </a:endParaRPr>
            </a:p>
          </p:txBody>
        </p:sp>
        <p:sp>
          <p:nvSpPr>
            <p:cNvPr id="304" name="Google Shape;304;p26">
              <a:extLst>
                <a:ext uri="{FF2B5EF4-FFF2-40B4-BE49-F238E27FC236}">
                  <a16:creationId xmlns:a16="http://schemas.microsoft.com/office/drawing/2014/main" id="{070442C1-CE10-E0C2-E60F-F7D71171755E}"/>
                </a:ext>
              </a:extLst>
            </p:cNvPr>
            <p:cNvSpPr/>
            <p:nvPr/>
          </p:nvSpPr>
          <p:spPr>
            <a:xfrm>
              <a:off x="5101" y="2043"/>
              <a:ext cx="85" cy="220"/>
            </a:xfrm>
            <a:custGeom>
              <a:avLst/>
              <a:gdLst/>
              <a:ahLst/>
              <a:cxnLst/>
              <a:rect l="l" t="t" r="r" b="b"/>
              <a:pathLst>
                <a:path w="85" h="220" extrusionOk="0">
                  <a:moveTo>
                    <a:pt x="0" y="0"/>
                  </a:moveTo>
                  <a:lnTo>
                    <a:pt x="85" y="40"/>
                  </a:lnTo>
                  <a:lnTo>
                    <a:pt x="85" y="181"/>
                  </a:lnTo>
                  <a:lnTo>
                    <a:pt x="0" y="220"/>
                  </a:lnTo>
                  <a:lnTo>
                    <a:pt x="0" y="0"/>
                  </a:lnTo>
                  <a:close/>
                </a:path>
              </a:pathLst>
            </a:custGeom>
            <a:solidFill>
              <a:srgbClr val="C5DBC3"/>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5" name="Google Shape;305;p26">
              <a:extLst>
                <a:ext uri="{FF2B5EF4-FFF2-40B4-BE49-F238E27FC236}">
                  <a16:creationId xmlns:a16="http://schemas.microsoft.com/office/drawing/2014/main" id="{8AA5E5A8-C597-4AFE-05F7-5A76EF9F9C66}"/>
                </a:ext>
              </a:extLst>
            </p:cNvPr>
            <p:cNvSpPr/>
            <p:nvPr/>
          </p:nvSpPr>
          <p:spPr>
            <a:xfrm>
              <a:off x="5101" y="2043"/>
              <a:ext cx="85" cy="220"/>
            </a:xfrm>
            <a:custGeom>
              <a:avLst/>
              <a:gdLst/>
              <a:ahLst/>
              <a:cxnLst/>
              <a:rect l="l" t="t" r="r" b="b"/>
              <a:pathLst>
                <a:path w="85" h="220" extrusionOk="0">
                  <a:moveTo>
                    <a:pt x="0" y="0"/>
                  </a:moveTo>
                  <a:lnTo>
                    <a:pt x="85" y="40"/>
                  </a:lnTo>
                  <a:lnTo>
                    <a:pt x="85" y="181"/>
                  </a:lnTo>
                  <a:lnTo>
                    <a:pt x="0" y="220"/>
                  </a:lnTo>
                  <a:lnTo>
                    <a:pt x="0" y="0"/>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6" name="Google Shape;306;p26">
              <a:extLst>
                <a:ext uri="{FF2B5EF4-FFF2-40B4-BE49-F238E27FC236}">
                  <a16:creationId xmlns:a16="http://schemas.microsoft.com/office/drawing/2014/main" id="{95A1BEAB-B107-E0A7-92BB-8063CA0E2782}"/>
                </a:ext>
              </a:extLst>
            </p:cNvPr>
            <p:cNvSpPr/>
            <p:nvPr/>
          </p:nvSpPr>
          <p:spPr>
            <a:xfrm>
              <a:off x="5101" y="2145"/>
              <a:ext cx="17" cy="32"/>
            </a:xfrm>
            <a:custGeom>
              <a:avLst/>
              <a:gdLst/>
              <a:ahLst/>
              <a:cxnLst/>
              <a:rect l="l" t="t" r="r" b="b"/>
              <a:pathLst>
                <a:path w="17" h="32" extrusionOk="0">
                  <a:moveTo>
                    <a:pt x="0" y="0"/>
                  </a:moveTo>
                  <a:lnTo>
                    <a:pt x="17" y="16"/>
                  </a:lnTo>
                  <a:lnTo>
                    <a:pt x="0" y="32"/>
                  </a:lnTo>
                  <a:lnTo>
                    <a:pt x="0" y="0"/>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cxnSp>
          <p:nvCxnSpPr>
            <p:cNvPr id="307" name="Google Shape;307;p26">
              <a:extLst>
                <a:ext uri="{FF2B5EF4-FFF2-40B4-BE49-F238E27FC236}">
                  <a16:creationId xmlns:a16="http://schemas.microsoft.com/office/drawing/2014/main" id="{5AA92DCA-F69E-DB6B-D9C7-041764743026}"/>
                </a:ext>
              </a:extLst>
            </p:cNvPr>
            <p:cNvCxnSpPr/>
            <p:nvPr/>
          </p:nvCxnSpPr>
          <p:spPr>
            <a:xfrm>
              <a:off x="5101" y="2145"/>
              <a:ext cx="0" cy="31"/>
            </a:xfrm>
            <a:prstGeom prst="straightConnector1">
              <a:avLst/>
            </a:prstGeom>
            <a:noFill/>
            <a:ln w="11100" cap="flat" cmpd="sng">
              <a:solidFill>
                <a:srgbClr val="E4DDD2"/>
              </a:solidFill>
              <a:prstDash val="solid"/>
              <a:miter lim="800000"/>
              <a:headEnd type="none" w="sm" len="sm"/>
              <a:tailEnd type="none" w="sm" len="sm"/>
            </a:ln>
          </p:spPr>
        </p:cxnSp>
        <p:sp>
          <p:nvSpPr>
            <p:cNvPr id="308" name="Google Shape;308;p26">
              <a:extLst>
                <a:ext uri="{FF2B5EF4-FFF2-40B4-BE49-F238E27FC236}">
                  <a16:creationId xmlns:a16="http://schemas.microsoft.com/office/drawing/2014/main" id="{5E0D2650-8B63-1B88-071B-23DE9B843128}"/>
                </a:ext>
              </a:extLst>
            </p:cNvPr>
            <p:cNvSpPr/>
            <p:nvPr/>
          </p:nvSpPr>
          <p:spPr>
            <a:xfrm>
              <a:off x="5104" y="2065"/>
              <a:ext cx="35" cy="16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chemeClr val="dk2"/>
                  </a:solidFill>
                  <a:latin typeface="Calibri"/>
                  <a:ea typeface="Calibri"/>
                  <a:cs typeface="Calibri"/>
                  <a:sym typeface="Calibri"/>
                </a:rPr>
                <a:t>ALU</a:t>
              </a:r>
              <a:endParaRPr sz="1800">
                <a:solidFill>
                  <a:schemeClr val="dk2"/>
                </a:solidFill>
                <a:latin typeface="Calibri"/>
                <a:ea typeface="Calibri"/>
                <a:cs typeface="Calibri"/>
                <a:sym typeface="Calibri"/>
              </a:endParaRPr>
            </a:p>
          </p:txBody>
        </p:sp>
        <p:sp>
          <p:nvSpPr>
            <p:cNvPr id="309" name="Google Shape;309;p26">
              <a:extLst>
                <a:ext uri="{FF2B5EF4-FFF2-40B4-BE49-F238E27FC236}">
                  <a16:creationId xmlns:a16="http://schemas.microsoft.com/office/drawing/2014/main" id="{48BDB4E5-E4B8-7B1C-B7B6-EE62F6E7AC63}"/>
                </a:ext>
              </a:extLst>
            </p:cNvPr>
            <p:cNvSpPr/>
            <p:nvPr/>
          </p:nvSpPr>
          <p:spPr>
            <a:xfrm>
              <a:off x="4491" y="2331"/>
              <a:ext cx="119" cy="170"/>
            </a:xfrm>
            <a:custGeom>
              <a:avLst/>
              <a:gdLst/>
              <a:ahLst/>
              <a:cxnLst/>
              <a:rect l="l" t="t" r="r" b="b"/>
              <a:pathLst>
                <a:path w="119" h="170" extrusionOk="0">
                  <a:moveTo>
                    <a:pt x="0" y="0"/>
                  </a:moveTo>
                  <a:lnTo>
                    <a:pt x="119" y="36"/>
                  </a:lnTo>
                  <a:lnTo>
                    <a:pt x="119" y="133"/>
                  </a:lnTo>
                  <a:lnTo>
                    <a:pt x="0" y="170"/>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0" name="Google Shape;310;p26">
              <a:extLst>
                <a:ext uri="{FF2B5EF4-FFF2-40B4-BE49-F238E27FC236}">
                  <a16:creationId xmlns:a16="http://schemas.microsoft.com/office/drawing/2014/main" id="{778AA1AB-BEB9-E873-0DA3-7F70F61E8895}"/>
                </a:ext>
              </a:extLst>
            </p:cNvPr>
            <p:cNvSpPr/>
            <p:nvPr/>
          </p:nvSpPr>
          <p:spPr>
            <a:xfrm>
              <a:off x="4495" y="2366"/>
              <a:ext cx="112"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Imm</a:t>
              </a:r>
              <a:endParaRPr sz="1800" dirty="0">
                <a:solidFill>
                  <a:schemeClr val="dk2"/>
                </a:solidFill>
                <a:latin typeface="Calibri"/>
                <a:ea typeface="Calibri"/>
                <a:cs typeface="Calibri"/>
                <a:sym typeface="Calibri"/>
              </a:endParaRPr>
            </a:p>
          </p:txBody>
        </p:sp>
        <p:sp>
          <p:nvSpPr>
            <p:cNvPr id="311" name="Google Shape;311;p26">
              <a:extLst>
                <a:ext uri="{FF2B5EF4-FFF2-40B4-BE49-F238E27FC236}">
                  <a16:creationId xmlns:a16="http://schemas.microsoft.com/office/drawing/2014/main" id="{1C001EB5-55FC-B452-C279-1E29F6E460B9}"/>
                </a:ext>
              </a:extLst>
            </p:cNvPr>
            <p:cNvSpPr/>
            <p:nvPr/>
          </p:nvSpPr>
          <p:spPr>
            <a:xfrm>
              <a:off x="4578" y="2366"/>
              <a:ext cx="12"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rgbClr val="E4DDD2"/>
                  </a:solidFill>
                  <a:latin typeface="Calibri"/>
                  <a:ea typeface="Calibri"/>
                  <a:cs typeface="Calibri"/>
                  <a:sym typeface="Calibri"/>
                </a:rPr>
                <a:t>.</a:t>
              </a:r>
              <a:endParaRPr sz="1800">
                <a:solidFill>
                  <a:srgbClr val="E4DDD2"/>
                </a:solidFill>
                <a:latin typeface="Calibri"/>
                <a:ea typeface="Calibri"/>
                <a:cs typeface="Calibri"/>
                <a:sym typeface="Calibri"/>
              </a:endParaRPr>
            </a:p>
          </p:txBody>
        </p:sp>
        <p:sp>
          <p:nvSpPr>
            <p:cNvPr id="312" name="Google Shape;312;p26">
              <a:extLst>
                <a:ext uri="{FF2B5EF4-FFF2-40B4-BE49-F238E27FC236}">
                  <a16:creationId xmlns:a16="http://schemas.microsoft.com/office/drawing/2014/main" id="{CCF0CF35-8A07-1BEE-C918-D58B16D556E7}"/>
                </a:ext>
              </a:extLst>
            </p:cNvPr>
            <p:cNvSpPr/>
            <p:nvPr/>
          </p:nvSpPr>
          <p:spPr>
            <a:xfrm>
              <a:off x="4495" y="2420"/>
              <a:ext cx="112"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Gen</a:t>
              </a:r>
              <a:endParaRPr sz="1800" dirty="0">
                <a:solidFill>
                  <a:schemeClr val="dk2"/>
                </a:solidFill>
                <a:latin typeface="Calibri"/>
                <a:ea typeface="Calibri"/>
                <a:cs typeface="Calibri"/>
                <a:sym typeface="Calibri"/>
              </a:endParaRPr>
            </a:p>
          </p:txBody>
        </p:sp>
        <p:sp>
          <p:nvSpPr>
            <p:cNvPr id="313" name="Google Shape;313;p26">
              <a:extLst>
                <a:ext uri="{FF2B5EF4-FFF2-40B4-BE49-F238E27FC236}">
                  <a16:creationId xmlns:a16="http://schemas.microsoft.com/office/drawing/2014/main" id="{6728F51B-E788-3DD7-B3E9-E95FBEEE87DF}"/>
                </a:ext>
              </a:extLst>
            </p:cNvPr>
            <p:cNvSpPr/>
            <p:nvPr/>
          </p:nvSpPr>
          <p:spPr>
            <a:xfrm>
              <a:off x="4203" y="1975"/>
              <a:ext cx="51" cy="102"/>
            </a:xfrm>
            <a:custGeom>
              <a:avLst/>
              <a:gdLst/>
              <a:ahLst/>
              <a:cxnLst/>
              <a:rect l="l" t="t" r="r" b="b"/>
              <a:pathLst>
                <a:path w="51" h="102" extrusionOk="0">
                  <a:moveTo>
                    <a:pt x="0" y="0"/>
                  </a:moveTo>
                  <a:lnTo>
                    <a:pt x="51" y="16"/>
                  </a:lnTo>
                  <a:lnTo>
                    <a:pt x="51" y="86"/>
                  </a:lnTo>
                  <a:lnTo>
                    <a:pt x="0" y="102"/>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4" name="Google Shape;314;p26">
              <a:extLst>
                <a:ext uri="{FF2B5EF4-FFF2-40B4-BE49-F238E27FC236}">
                  <a16:creationId xmlns:a16="http://schemas.microsoft.com/office/drawing/2014/main" id="{9AC01159-E872-1F92-1AA1-F5AF7CC6FD58}"/>
                </a:ext>
              </a:extLst>
            </p:cNvPr>
            <p:cNvSpPr/>
            <p:nvPr/>
          </p:nvSpPr>
          <p:spPr>
            <a:xfrm>
              <a:off x="4207" y="1992"/>
              <a:ext cx="47"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rgbClr val="E4DDD2"/>
                  </a:solidFill>
                  <a:latin typeface="Calibri"/>
                  <a:ea typeface="Calibri"/>
                  <a:cs typeface="Calibri"/>
                  <a:sym typeface="Calibri"/>
                </a:rPr>
                <a:t>+4</a:t>
              </a:r>
              <a:endParaRPr sz="1800">
                <a:solidFill>
                  <a:srgbClr val="E4DDD2"/>
                </a:solidFill>
                <a:latin typeface="Calibri"/>
                <a:ea typeface="Calibri"/>
                <a:cs typeface="Calibri"/>
                <a:sym typeface="Calibri"/>
              </a:endParaRPr>
            </a:p>
          </p:txBody>
        </p:sp>
        <p:sp>
          <p:nvSpPr>
            <p:cNvPr id="315" name="Google Shape;315;p26">
              <a:extLst>
                <a:ext uri="{FF2B5EF4-FFF2-40B4-BE49-F238E27FC236}">
                  <a16:creationId xmlns:a16="http://schemas.microsoft.com/office/drawing/2014/main" id="{40210D6F-234B-9985-6D02-53CE74CCE721}"/>
                </a:ext>
              </a:extLst>
            </p:cNvPr>
            <p:cNvSpPr/>
            <p:nvPr/>
          </p:nvSpPr>
          <p:spPr>
            <a:xfrm>
              <a:off x="5270" y="2077"/>
              <a:ext cx="221" cy="186"/>
            </a:xfrm>
            <a:prstGeom prst="rect">
              <a:avLst/>
            </a:prstGeom>
            <a:solidFill>
              <a:srgbClr val="C5DB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6" name="Google Shape;316;p26">
              <a:extLst>
                <a:ext uri="{FF2B5EF4-FFF2-40B4-BE49-F238E27FC236}">
                  <a16:creationId xmlns:a16="http://schemas.microsoft.com/office/drawing/2014/main" id="{DD193451-6827-BAB1-A81A-26A2FC039E54}"/>
                </a:ext>
              </a:extLst>
            </p:cNvPr>
            <p:cNvSpPr/>
            <p:nvPr/>
          </p:nvSpPr>
          <p:spPr>
            <a:xfrm>
              <a:off x="5270" y="2077"/>
              <a:ext cx="221" cy="186"/>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7" name="Google Shape;317;p26">
              <a:extLst>
                <a:ext uri="{FF2B5EF4-FFF2-40B4-BE49-F238E27FC236}">
                  <a16:creationId xmlns:a16="http://schemas.microsoft.com/office/drawing/2014/main" id="{F0C4C53B-4E8D-30EA-48DF-4640A385BBF2}"/>
                </a:ext>
              </a:extLst>
            </p:cNvPr>
            <p:cNvSpPr/>
            <p:nvPr/>
          </p:nvSpPr>
          <p:spPr>
            <a:xfrm>
              <a:off x="5317" y="2076"/>
              <a:ext cx="160"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DMEM</a:t>
              </a:r>
              <a:endParaRPr sz="1800" dirty="0">
                <a:solidFill>
                  <a:schemeClr val="dk2"/>
                </a:solidFill>
                <a:latin typeface="Calibri"/>
                <a:ea typeface="Calibri"/>
                <a:cs typeface="Calibri"/>
                <a:sym typeface="Calibri"/>
              </a:endParaRPr>
            </a:p>
          </p:txBody>
        </p:sp>
        <p:sp>
          <p:nvSpPr>
            <p:cNvPr id="318" name="Google Shape;318;p26">
              <a:extLst>
                <a:ext uri="{FF2B5EF4-FFF2-40B4-BE49-F238E27FC236}">
                  <a16:creationId xmlns:a16="http://schemas.microsoft.com/office/drawing/2014/main" id="{B77FDFDF-E8C7-7FB4-2999-7A7674DC0094}"/>
                </a:ext>
              </a:extLst>
            </p:cNvPr>
            <p:cNvSpPr/>
            <p:nvPr/>
          </p:nvSpPr>
          <p:spPr>
            <a:xfrm>
              <a:off x="5423" y="2229"/>
              <a:ext cx="34" cy="34"/>
            </a:xfrm>
            <a:custGeom>
              <a:avLst/>
              <a:gdLst/>
              <a:ahLst/>
              <a:cxnLst/>
              <a:rect l="l" t="t" r="r" b="b"/>
              <a:pathLst>
                <a:path w="34" h="34" extrusionOk="0">
                  <a:moveTo>
                    <a:pt x="0" y="34"/>
                  </a:moveTo>
                  <a:lnTo>
                    <a:pt x="17" y="0"/>
                  </a:lnTo>
                  <a:lnTo>
                    <a:pt x="34" y="34"/>
                  </a:lnTo>
                  <a:lnTo>
                    <a:pt x="0" y="34"/>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9" name="Google Shape;319;p26">
              <a:extLst>
                <a:ext uri="{FF2B5EF4-FFF2-40B4-BE49-F238E27FC236}">
                  <a16:creationId xmlns:a16="http://schemas.microsoft.com/office/drawing/2014/main" id="{E65CC838-2F02-AB35-83F6-63516DCC4FB5}"/>
                </a:ext>
              </a:extLst>
            </p:cNvPr>
            <p:cNvSpPr/>
            <p:nvPr/>
          </p:nvSpPr>
          <p:spPr>
            <a:xfrm>
              <a:off x="4780" y="2128"/>
              <a:ext cx="101" cy="152"/>
            </a:xfrm>
            <a:custGeom>
              <a:avLst/>
              <a:gdLst/>
              <a:ahLst/>
              <a:cxnLst/>
              <a:rect l="l" t="t" r="r" b="b"/>
              <a:pathLst>
                <a:path w="101" h="152" extrusionOk="0">
                  <a:moveTo>
                    <a:pt x="0" y="0"/>
                  </a:moveTo>
                  <a:lnTo>
                    <a:pt x="101" y="31"/>
                  </a:lnTo>
                  <a:lnTo>
                    <a:pt x="101" y="121"/>
                  </a:lnTo>
                  <a:lnTo>
                    <a:pt x="0" y="152"/>
                  </a:lnTo>
                  <a:lnTo>
                    <a:pt x="0"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0" name="Google Shape;320;p26">
              <a:extLst>
                <a:ext uri="{FF2B5EF4-FFF2-40B4-BE49-F238E27FC236}">
                  <a16:creationId xmlns:a16="http://schemas.microsoft.com/office/drawing/2014/main" id="{2AB7C78E-713F-B88A-0D7E-9BD6DDA6F3BA}"/>
                </a:ext>
              </a:extLst>
            </p:cNvPr>
            <p:cNvSpPr/>
            <p:nvPr/>
          </p:nvSpPr>
          <p:spPr>
            <a:xfrm>
              <a:off x="4780" y="2128"/>
              <a:ext cx="101" cy="152"/>
            </a:xfrm>
            <a:custGeom>
              <a:avLst/>
              <a:gdLst/>
              <a:ahLst/>
              <a:cxnLst/>
              <a:rect l="l" t="t" r="r" b="b"/>
              <a:pathLst>
                <a:path w="101" h="152" extrusionOk="0">
                  <a:moveTo>
                    <a:pt x="0" y="0"/>
                  </a:moveTo>
                  <a:lnTo>
                    <a:pt x="101" y="31"/>
                  </a:lnTo>
                  <a:lnTo>
                    <a:pt x="101" y="121"/>
                  </a:lnTo>
                  <a:lnTo>
                    <a:pt x="0" y="152"/>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21" name="Google Shape;321;p26">
              <a:extLst>
                <a:ext uri="{FF2B5EF4-FFF2-40B4-BE49-F238E27FC236}">
                  <a16:creationId xmlns:a16="http://schemas.microsoft.com/office/drawing/2014/main" id="{44CAFAD4-520A-5A58-824B-8AE84E50F9EE}"/>
                </a:ext>
              </a:extLst>
            </p:cNvPr>
            <p:cNvSpPr/>
            <p:nvPr/>
          </p:nvSpPr>
          <p:spPr>
            <a:xfrm>
              <a:off x="4783" y="2169"/>
              <a:ext cx="100"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chemeClr val="dk2"/>
                  </a:solidFill>
                  <a:latin typeface="Calibri"/>
                  <a:ea typeface="Calibri"/>
                  <a:cs typeface="Calibri"/>
                  <a:sym typeface="Calibri"/>
                </a:rPr>
                <a:t>Branch </a:t>
              </a:r>
              <a:endParaRPr sz="1800" dirty="0">
                <a:solidFill>
                  <a:schemeClr val="dk2"/>
                </a:solidFill>
                <a:latin typeface="Calibri"/>
                <a:ea typeface="Calibri"/>
                <a:cs typeface="Calibri"/>
                <a:sym typeface="Calibri"/>
              </a:endParaRPr>
            </a:p>
          </p:txBody>
        </p:sp>
        <p:sp>
          <p:nvSpPr>
            <p:cNvPr id="322" name="Google Shape;322;p26">
              <a:extLst>
                <a:ext uri="{FF2B5EF4-FFF2-40B4-BE49-F238E27FC236}">
                  <a16:creationId xmlns:a16="http://schemas.microsoft.com/office/drawing/2014/main" id="{F06ECD34-7E8E-17F0-59EC-C65330B2BE16}"/>
                </a:ext>
              </a:extLst>
            </p:cNvPr>
            <p:cNvSpPr/>
            <p:nvPr/>
          </p:nvSpPr>
          <p:spPr>
            <a:xfrm>
              <a:off x="4783" y="2211"/>
              <a:ext cx="8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chemeClr val="dk2"/>
                  </a:solidFill>
                  <a:latin typeface="Calibri"/>
                  <a:ea typeface="Calibri"/>
                  <a:cs typeface="Calibri"/>
                  <a:sym typeface="Calibri"/>
                </a:rPr>
                <a:t>Comp</a:t>
              </a:r>
              <a:r>
                <a:rPr lang="en-US" sz="400" dirty="0">
                  <a:solidFill>
                    <a:srgbClr val="E4DDD2"/>
                  </a:solidFill>
                  <a:latin typeface="Calibri"/>
                  <a:ea typeface="Calibri"/>
                  <a:cs typeface="Calibri"/>
                  <a:sym typeface="Calibri"/>
                </a:rPr>
                <a:t>.</a:t>
              </a:r>
              <a:endParaRPr sz="1800" dirty="0">
                <a:solidFill>
                  <a:srgbClr val="E4DDD2"/>
                </a:solidFill>
                <a:latin typeface="Calibri"/>
                <a:ea typeface="Calibri"/>
                <a:cs typeface="Calibri"/>
                <a:sym typeface="Calibri"/>
              </a:endParaRPr>
            </a:p>
          </p:txBody>
        </p:sp>
        <p:sp>
          <p:nvSpPr>
            <p:cNvPr id="323" name="Google Shape;323;p26">
              <a:extLst>
                <a:ext uri="{FF2B5EF4-FFF2-40B4-BE49-F238E27FC236}">
                  <a16:creationId xmlns:a16="http://schemas.microsoft.com/office/drawing/2014/main" id="{3D468737-C153-54FB-7395-77BDCC688A3C}"/>
                </a:ext>
              </a:extLst>
            </p:cNvPr>
            <p:cNvSpPr/>
            <p:nvPr/>
          </p:nvSpPr>
          <p:spPr>
            <a:xfrm>
              <a:off x="4525" y="1992"/>
              <a:ext cx="186" cy="322"/>
            </a:xfrm>
            <a:prstGeom prst="rect">
              <a:avLst/>
            </a:prstGeom>
            <a:solidFill>
              <a:srgbClr val="C5DB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4" name="Google Shape;324;p26">
              <a:extLst>
                <a:ext uri="{FF2B5EF4-FFF2-40B4-BE49-F238E27FC236}">
                  <a16:creationId xmlns:a16="http://schemas.microsoft.com/office/drawing/2014/main" id="{E056ECF8-8A54-E3B7-DFF5-1349A531CC96}"/>
                </a:ext>
              </a:extLst>
            </p:cNvPr>
            <p:cNvSpPr/>
            <p:nvPr/>
          </p:nvSpPr>
          <p:spPr>
            <a:xfrm>
              <a:off x="4525" y="1992"/>
              <a:ext cx="186" cy="322"/>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5" name="Google Shape;325;p26">
              <a:extLst>
                <a:ext uri="{FF2B5EF4-FFF2-40B4-BE49-F238E27FC236}">
                  <a16:creationId xmlns:a16="http://schemas.microsoft.com/office/drawing/2014/main" id="{A9D13E2C-3A88-B5E7-0575-D1B9B0C2A55C}"/>
                </a:ext>
              </a:extLst>
            </p:cNvPr>
            <p:cNvSpPr/>
            <p:nvPr/>
          </p:nvSpPr>
          <p:spPr>
            <a:xfrm>
              <a:off x="4572" y="1985"/>
              <a:ext cx="105"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Reg</a:t>
              </a:r>
              <a:endParaRPr sz="1800" dirty="0">
                <a:solidFill>
                  <a:schemeClr val="dk2"/>
                </a:solidFill>
                <a:latin typeface="Calibri"/>
                <a:ea typeface="Calibri"/>
                <a:cs typeface="Calibri"/>
                <a:sym typeface="Calibri"/>
              </a:endParaRPr>
            </a:p>
          </p:txBody>
        </p:sp>
        <p:sp>
          <p:nvSpPr>
            <p:cNvPr id="326" name="Google Shape;326;p26">
              <a:extLst>
                <a:ext uri="{FF2B5EF4-FFF2-40B4-BE49-F238E27FC236}">
                  <a16:creationId xmlns:a16="http://schemas.microsoft.com/office/drawing/2014/main" id="{4FF88B13-DEF3-2DD3-3DCC-081714F3E548}"/>
                </a:ext>
              </a:extLst>
            </p:cNvPr>
            <p:cNvSpPr/>
            <p:nvPr/>
          </p:nvSpPr>
          <p:spPr>
            <a:xfrm>
              <a:off x="4647" y="1985"/>
              <a:ext cx="39"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dirty="0">
                  <a:solidFill>
                    <a:schemeClr val="dk2"/>
                  </a:solidFill>
                  <a:latin typeface="Calibri"/>
                  <a:ea typeface="Calibri"/>
                  <a:cs typeface="Calibri"/>
                  <a:sym typeface="Calibri"/>
                </a:rPr>
                <a:t>[]</a:t>
              </a:r>
              <a:endParaRPr sz="1800" dirty="0">
                <a:solidFill>
                  <a:schemeClr val="dk2"/>
                </a:solidFill>
                <a:latin typeface="Calibri"/>
                <a:ea typeface="Calibri"/>
                <a:cs typeface="Calibri"/>
                <a:sym typeface="Calibri"/>
              </a:endParaRPr>
            </a:p>
          </p:txBody>
        </p:sp>
        <p:sp>
          <p:nvSpPr>
            <p:cNvPr id="327" name="Google Shape;327;p26">
              <a:extLst>
                <a:ext uri="{FF2B5EF4-FFF2-40B4-BE49-F238E27FC236}">
                  <a16:creationId xmlns:a16="http://schemas.microsoft.com/office/drawing/2014/main" id="{FC5C4264-AF66-63D8-10CB-B6C7F4B9AED5}"/>
                </a:ext>
              </a:extLst>
            </p:cNvPr>
            <p:cNvSpPr/>
            <p:nvPr/>
          </p:nvSpPr>
          <p:spPr>
            <a:xfrm>
              <a:off x="4661" y="2280"/>
              <a:ext cx="33" cy="34"/>
            </a:xfrm>
            <a:custGeom>
              <a:avLst/>
              <a:gdLst/>
              <a:ahLst/>
              <a:cxnLst/>
              <a:rect l="l" t="t" r="r" b="b"/>
              <a:pathLst>
                <a:path w="33" h="34" extrusionOk="0">
                  <a:moveTo>
                    <a:pt x="0" y="34"/>
                  </a:moveTo>
                  <a:lnTo>
                    <a:pt x="17" y="0"/>
                  </a:lnTo>
                  <a:lnTo>
                    <a:pt x="33" y="34"/>
                  </a:lnTo>
                  <a:lnTo>
                    <a:pt x="0" y="34"/>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8" name="Google Shape;328;p26">
              <a:extLst>
                <a:ext uri="{FF2B5EF4-FFF2-40B4-BE49-F238E27FC236}">
                  <a16:creationId xmlns:a16="http://schemas.microsoft.com/office/drawing/2014/main" id="{E883868F-9B64-0611-7181-DBFC451F1C16}"/>
                </a:ext>
              </a:extLst>
            </p:cNvPr>
            <p:cNvSpPr/>
            <p:nvPr/>
          </p:nvSpPr>
          <p:spPr>
            <a:xfrm>
              <a:off x="4525" y="2171"/>
              <a:ext cx="8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rgbClr val="4D5A6F"/>
                  </a:solidFill>
                  <a:latin typeface="Calibri"/>
                  <a:ea typeface="Calibri"/>
                  <a:cs typeface="Calibri"/>
                  <a:sym typeface="Calibri"/>
                </a:rPr>
                <a:t>AddrA</a:t>
              </a:r>
              <a:endParaRPr sz="1800" dirty="0">
                <a:solidFill>
                  <a:srgbClr val="4D5A6F"/>
                </a:solidFill>
                <a:latin typeface="Calibri"/>
                <a:ea typeface="Calibri"/>
                <a:cs typeface="Calibri"/>
                <a:sym typeface="Calibri"/>
              </a:endParaRPr>
            </a:p>
          </p:txBody>
        </p:sp>
        <p:sp>
          <p:nvSpPr>
            <p:cNvPr id="329" name="Google Shape;329;p26">
              <a:extLst>
                <a:ext uri="{FF2B5EF4-FFF2-40B4-BE49-F238E27FC236}">
                  <a16:creationId xmlns:a16="http://schemas.microsoft.com/office/drawing/2014/main" id="{7474F66E-9EA7-FE42-410E-0C18B390EFAA}"/>
                </a:ext>
              </a:extLst>
            </p:cNvPr>
            <p:cNvSpPr/>
            <p:nvPr/>
          </p:nvSpPr>
          <p:spPr>
            <a:xfrm>
              <a:off x="4525" y="2222"/>
              <a:ext cx="90"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AddrB</a:t>
              </a:r>
              <a:endParaRPr sz="1800">
                <a:solidFill>
                  <a:schemeClr val="dk2"/>
                </a:solidFill>
                <a:latin typeface="Calibri"/>
                <a:ea typeface="Calibri"/>
                <a:cs typeface="Calibri"/>
                <a:sym typeface="Calibri"/>
              </a:endParaRPr>
            </a:p>
          </p:txBody>
        </p:sp>
        <p:sp>
          <p:nvSpPr>
            <p:cNvPr id="330" name="Google Shape;330;p26">
              <a:extLst>
                <a:ext uri="{FF2B5EF4-FFF2-40B4-BE49-F238E27FC236}">
                  <a16:creationId xmlns:a16="http://schemas.microsoft.com/office/drawing/2014/main" id="{704635AB-52A2-3AFF-DE0D-21872F231DD1}"/>
                </a:ext>
              </a:extLst>
            </p:cNvPr>
            <p:cNvSpPr/>
            <p:nvPr/>
          </p:nvSpPr>
          <p:spPr>
            <a:xfrm>
              <a:off x="4627" y="2186"/>
              <a:ext cx="83"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chemeClr val="dk2"/>
                  </a:solidFill>
                  <a:latin typeface="Calibri"/>
                  <a:ea typeface="Calibri"/>
                  <a:cs typeface="Calibri"/>
                  <a:sym typeface="Calibri"/>
                </a:rPr>
                <a:t>DataA</a:t>
              </a:r>
              <a:endParaRPr sz="1800" dirty="0">
                <a:solidFill>
                  <a:schemeClr val="dk2"/>
                </a:solidFill>
                <a:latin typeface="Calibri"/>
                <a:ea typeface="Calibri"/>
                <a:cs typeface="Calibri"/>
                <a:sym typeface="Calibri"/>
              </a:endParaRPr>
            </a:p>
          </p:txBody>
        </p:sp>
        <p:sp>
          <p:nvSpPr>
            <p:cNvPr id="331" name="Google Shape;331;p26">
              <a:extLst>
                <a:ext uri="{FF2B5EF4-FFF2-40B4-BE49-F238E27FC236}">
                  <a16:creationId xmlns:a16="http://schemas.microsoft.com/office/drawing/2014/main" id="{E3FDB508-1413-E6A1-AADF-14695EBA8C17}"/>
                </a:ext>
              </a:extLst>
            </p:cNvPr>
            <p:cNvSpPr/>
            <p:nvPr/>
          </p:nvSpPr>
          <p:spPr>
            <a:xfrm>
              <a:off x="4525" y="2119"/>
              <a:ext cx="92"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AddrD</a:t>
              </a:r>
              <a:endParaRPr sz="1800">
                <a:solidFill>
                  <a:schemeClr val="dk2"/>
                </a:solidFill>
                <a:latin typeface="Calibri"/>
                <a:ea typeface="Calibri"/>
                <a:cs typeface="Calibri"/>
                <a:sym typeface="Calibri"/>
              </a:endParaRPr>
            </a:p>
          </p:txBody>
        </p:sp>
        <p:sp>
          <p:nvSpPr>
            <p:cNvPr id="332" name="Google Shape;332;p26">
              <a:extLst>
                <a:ext uri="{FF2B5EF4-FFF2-40B4-BE49-F238E27FC236}">
                  <a16:creationId xmlns:a16="http://schemas.microsoft.com/office/drawing/2014/main" id="{F0B1968C-256A-2F10-AB81-BDEF658C912B}"/>
                </a:ext>
              </a:extLst>
            </p:cNvPr>
            <p:cNvSpPr/>
            <p:nvPr/>
          </p:nvSpPr>
          <p:spPr>
            <a:xfrm>
              <a:off x="4627" y="2237"/>
              <a:ext cx="8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DataB</a:t>
              </a:r>
              <a:endParaRPr sz="1800">
                <a:solidFill>
                  <a:schemeClr val="dk2"/>
                </a:solidFill>
                <a:latin typeface="Calibri"/>
                <a:ea typeface="Calibri"/>
                <a:cs typeface="Calibri"/>
                <a:sym typeface="Calibri"/>
              </a:endParaRPr>
            </a:p>
          </p:txBody>
        </p:sp>
        <p:sp>
          <p:nvSpPr>
            <p:cNvPr id="333" name="Google Shape;333;p26">
              <a:extLst>
                <a:ext uri="{FF2B5EF4-FFF2-40B4-BE49-F238E27FC236}">
                  <a16:creationId xmlns:a16="http://schemas.microsoft.com/office/drawing/2014/main" id="{75E4DC2D-A8D3-BBDA-2CD5-387BBFC5EA6E}"/>
                </a:ext>
              </a:extLst>
            </p:cNvPr>
            <p:cNvSpPr/>
            <p:nvPr/>
          </p:nvSpPr>
          <p:spPr>
            <a:xfrm>
              <a:off x="4525" y="2051"/>
              <a:ext cx="90"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chemeClr val="dk2"/>
                  </a:solidFill>
                  <a:latin typeface="Calibri"/>
                  <a:ea typeface="Calibri"/>
                  <a:cs typeface="Calibri"/>
                  <a:sym typeface="Calibri"/>
                </a:rPr>
                <a:t>DataD</a:t>
              </a:r>
              <a:endParaRPr sz="1800" dirty="0">
                <a:solidFill>
                  <a:schemeClr val="dk2"/>
                </a:solidFill>
                <a:latin typeface="Calibri"/>
                <a:ea typeface="Calibri"/>
                <a:cs typeface="Calibri"/>
                <a:sym typeface="Calibri"/>
              </a:endParaRPr>
            </a:p>
          </p:txBody>
        </p:sp>
        <p:sp>
          <p:nvSpPr>
            <p:cNvPr id="334" name="Google Shape;334;p26">
              <a:extLst>
                <a:ext uri="{FF2B5EF4-FFF2-40B4-BE49-F238E27FC236}">
                  <a16:creationId xmlns:a16="http://schemas.microsoft.com/office/drawing/2014/main" id="{57BB65CB-DDF6-0D13-CA13-B3D4DDECFFBA}"/>
                </a:ext>
              </a:extLst>
            </p:cNvPr>
            <p:cNvSpPr/>
            <p:nvPr/>
          </p:nvSpPr>
          <p:spPr>
            <a:xfrm>
              <a:off x="5270" y="2128"/>
              <a:ext cx="8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chemeClr val="dk2"/>
                  </a:solidFill>
                  <a:latin typeface="Calibri"/>
                  <a:ea typeface="Calibri"/>
                  <a:cs typeface="Calibri"/>
                  <a:sym typeface="Calibri"/>
                </a:rPr>
                <a:t>Addr</a:t>
              </a:r>
              <a:endParaRPr sz="1800" dirty="0">
                <a:solidFill>
                  <a:schemeClr val="dk2"/>
                </a:solidFill>
                <a:latin typeface="Calibri"/>
                <a:ea typeface="Calibri"/>
                <a:cs typeface="Calibri"/>
                <a:sym typeface="Calibri"/>
              </a:endParaRPr>
            </a:p>
          </p:txBody>
        </p:sp>
        <p:sp>
          <p:nvSpPr>
            <p:cNvPr id="335" name="Google Shape;335;p26">
              <a:extLst>
                <a:ext uri="{FF2B5EF4-FFF2-40B4-BE49-F238E27FC236}">
                  <a16:creationId xmlns:a16="http://schemas.microsoft.com/office/drawing/2014/main" id="{A82F7B42-2824-5B9C-3CD5-988EA52E74B8}"/>
                </a:ext>
              </a:extLst>
            </p:cNvPr>
            <p:cNvSpPr/>
            <p:nvPr/>
          </p:nvSpPr>
          <p:spPr>
            <a:xfrm>
              <a:off x="5275" y="2188"/>
              <a:ext cx="10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chemeClr val="dk2"/>
                  </a:solidFill>
                  <a:latin typeface="Calibri"/>
                  <a:ea typeface="Calibri"/>
                  <a:cs typeface="Calibri"/>
                  <a:sym typeface="Calibri"/>
                </a:rPr>
                <a:t>DataW</a:t>
              </a:r>
              <a:endParaRPr sz="1800" dirty="0">
                <a:solidFill>
                  <a:schemeClr val="dk2"/>
                </a:solidFill>
                <a:latin typeface="Calibri"/>
                <a:ea typeface="Calibri"/>
                <a:cs typeface="Calibri"/>
                <a:sym typeface="Calibri"/>
              </a:endParaRPr>
            </a:p>
          </p:txBody>
        </p:sp>
        <p:sp>
          <p:nvSpPr>
            <p:cNvPr id="336" name="Google Shape;336;p26">
              <a:extLst>
                <a:ext uri="{FF2B5EF4-FFF2-40B4-BE49-F238E27FC236}">
                  <a16:creationId xmlns:a16="http://schemas.microsoft.com/office/drawing/2014/main" id="{44E6745C-97D5-0876-43A3-2F81D7B019BC}"/>
                </a:ext>
              </a:extLst>
            </p:cNvPr>
            <p:cNvSpPr/>
            <p:nvPr/>
          </p:nvSpPr>
          <p:spPr>
            <a:xfrm>
              <a:off x="5389" y="2145"/>
              <a:ext cx="92"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err="1">
                  <a:solidFill>
                    <a:schemeClr val="dk2"/>
                  </a:solidFill>
                  <a:latin typeface="Calibri"/>
                  <a:ea typeface="Calibri"/>
                  <a:cs typeface="Calibri"/>
                  <a:sym typeface="Calibri"/>
                </a:rPr>
                <a:t>DataR</a:t>
              </a:r>
              <a:endParaRPr sz="1800" dirty="0">
                <a:solidFill>
                  <a:schemeClr val="dk2"/>
                </a:solidFill>
                <a:latin typeface="Calibri"/>
                <a:ea typeface="Calibri"/>
                <a:cs typeface="Calibri"/>
                <a:sym typeface="Calibri"/>
              </a:endParaRPr>
            </a:p>
          </p:txBody>
        </p:sp>
        <p:sp>
          <p:nvSpPr>
            <p:cNvPr id="337" name="Google Shape;337;p26">
              <a:extLst>
                <a:ext uri="{FF2B5EF4-FFF2-40B4-BE49-F238E27FC236}">
                  <a16:creationId xmlns:a16="http://schemas.microsoft.com/office/drawing/2014/main" id="{C497BA40-34A4-E8D5-913A-978EBD5F79E9}"/>
                </a:ext>
              </a:extLst>
            </p:cNvPr>
            <p:cNvSpPr/>
            <p:nvPr/>
          </p:nvSpPr>
          <p:spPr>
            <a:xfrm>
              <a:off x="5033" y="2026"/>
              <a:ext cx="34" cy="119"/>
            </a:xfrm>
            <a:custGeom>
              <a:avLst/>
              <a:gdLst/>
              <a:ahLst/>
              <a:cxnLst/>
              <a:rect l="l" t="t" r="r" b="b"/>
              <a:pathLst>
                <a:path w="34" h="119" extrusionOk="0">
                  <a:moveTo>
                    <a:pt x="0" y="0"/>
                  </a:moveTo>
                  <a:lnTo>
                    <a:pt x="34" y="21"/>
                  </a:lnTo>
                  <a:lnTo>
                    <a:pt x="34" y="97"/>
                  </a:lnTo>
                  <a:lnTo>
                    <a:pt x="0" y="119"/>
                  </a:lnTo>
                  <a:lnTo>
                    <a:pt x="0"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38" name="Google Shape;338;p26">
              <a:extLst>
                <a:ext uri="{FF2B5EF4-FFF2-40B4-BE49-F238E27FC236}">
                  <a16:creationId xmlns:a16="http://schemas.microsoft.com/office/drawing/2014/main" id="{1D51802D-F7B9-8B81-08B1-BD5FAF30676F}"/>
                </a:ext>
              </a:extLst>
            </p:cNvPr>
            <p:cNvSpPr/>
            <p:nvPr/>
          </p:nvSpPr>
          <p:spPr>
            <a:xfrm>
              <a:off x="5033" y="2026"/>
              <a:ext cx="34" cy="119"/>
            </a:xfrm>
            <a:custGeom>
              <a:avLst/>
              <a:gdLst/>
              <a:ahLst/>
              <a:cxnLst/>
              <a:rect l="l" t="t" r="r" b="b"/>
              <a:pathLst>
                <a:path w="34" h="119" extrusionOk="0">
                  <a:moveTo>
                    <a:pt x="0" y="0"/>
                  </a:moveTo>
                  <a:lnTo>
                    <a:pt x="34" y="21"/>
                  </a:lnTo>
                  <a:lnTo>
                    <a:pt x="34" y="97"/>
                  </a:lnTo>
                  <a:lnTo>
                    <a:pt x="0" y="119"/>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39" name="Google Shape;339;p26">
              <a:extLst>
                <a:ext uri="{FF2B5EF4-FFF2-40B4-BE49-F238E27FC236}">
                  <a16:creationId xmlns:a16="http://schemas.microsoft.com/office/drawing/2014/main" id="{2510748F-5A08-5810-D5E7-8205A687ECCA}"/>
                </a:ext>
              </a:extLst>
            </p:cNvPr>
            <p:cNvSpPr/>
            <p:nvPr/>
          </p:nvSpPr>
          <p:spPr>
            <a:xfrm>
              <a:off x="5037" y="2036"/>
              <a:ext cx="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1</a:t>
              </a:r>
              <a:endParaRPr sz="1800">
                <a:solidFill>
                  <a:schemeClr val="dk2"/>
                </a:solidFill>
                <a:latin typeface="Calibri"/>
                <a:ea typeface="Calibri"/>
                <a:cs typeface="Calibri"/>
                <a:sym typeface="Calibri"/>
              </a:endParaRPr>
            </a:p>
          </p:txBody>
        </p:sp>
        <p:sp>
          <p:nvSpPr>
            <p:cNvPr id="340" name="Google Shape;340;p26">
              <a:extLst>
                <a:ext uri="{FF2B5EF4-FFF2-40B4-BE49-F238E27FC236}">
                  <a16:creationId xmlns:a16="http://schemas.microsoft.com/office/drawing/2014/main" id="{A878AEC4-0CE3-29DA-37AE-80291EDC1173}"/>
                </a:ext>
              </a:extLst>
            </p:cNvPr>
            <p:cNvSpPr/>
            <p:nvPr/>
          </p:nvSpPr>
          <p:spPr>
            <a:xfrm>
              <a:off x="5037" y="2091"/>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0</a:t>
              </a:r>
              <a:endParaRPr sz="1800" dirty="0">
                <a:solidFill>
                  <a:srgbClr val="4D5A6F"/>
                </a:solidFill>
                <a:latin typeface="Calibri"/>
                <a:ea typeface="Calibri"/>
                <a:cs typeface="Calibri"/>
                <a:sym typeface="Calibri"/>
              </a:endParaRPr>
            </a:p>
          </p:txBody>
        </p:sp>
        <p:sp>
          <p:nvSpPr>
            <p:cNvPr id="341" name="Google Shape;341;p26">
              <a:extLst>
                <a:ext uri="{FF2B5EF4-FFF2-40B4-BE49-F238E27FC236}">
                  <a16:creationId xmlns:a16="http://schemas.microsoft.com/office/drawing/2014/main" id="{AB21BA60-67A3-4862-8A7B-0A4EE795F3F5}"/>
                </a:ext>
              </a:extLst>
            </p:cNvPr>
            <p:cNvSpPr/>
            <p:nvPr/>
          </p:nvSpPr>
          <p:spPr>
            <a:xfrm>
              <a:off x="5491" y="2153"/>
              <a:ext cx="81" cy="30"/>
            </a:xfrm>
            <a:custGeom>
              <a:avLst/>
              <a:gdLst/>
              <a:ahLst/>
              <a:cxnLst/>
              <a:rect l="l" t="t" r="r" b="b"/>
              <a:pathLst>
                <a:path w="967" h="352" extrusionOk="0">
                  <a:moveTo>
                    <a:pt x="3" y="242"/>
                  </a:moveTo>
                  <a:lnTo>
                    <a:pt x="893" y="205"/>
                  </a:lnTo>
                  <a:lnTo>
                    <a:pt x="890" y="129"/>
                  </a:lnTo>
                  <a:lnTo>
                    <a:pt x="0" y="166"/>
                  </a:lnTo>
                  <a:lnTo>
                    <a:pt x="3" y="242"/>
                  </a:lnTo>
                  <a:close/>
                  <a:moveTo>
                    <a:pt x="689" y="341"/>
                  </a:moveTo>
                  <a:lnTo>
                    <a:pt x="967" y="163"/>
                  </a:lnTo>
                  <a:lnTo>
                    <a:pt x="676" y="10"/>
                  </a:lnTo>
                  <a:cubicBezTo>
                    <a:pt x="657" y="0"/>
                    <a:pt x="634" y="7"/>
                    <a:pt x="624" y="25"/>
                  </a:cubicBezTo>
                  <a:cubicBezTo>
                    <a:pt x="615" y="44"/>
                    <a:pt x="622" y="67"/>
                    <a:pt x="640" y="77"/>
                  </a:cubicBezTo>
                  <a:lnTo>
                    <a:pt x="873" y="200"/>
                  </a:lnTo>
                  <a:lnTo>
                    <a:pt x="871" y="135"/>
                  </a:lnTo>
                  <a:lnTo>
                    <a:pt x="648" y="277"/>
                  </a:lnTo>
                  <a:cubicBezTo>
                    <a:pt x="631" y="288"/>
                    <a:pt x="626" y="312"/>
                    <a:pt x="637" y="329"/>
                  </a:cubicBezTo>
                  <a:cubicBezTo>
                    <a:pt x="648" y="347"/>
                    <a:pt x="672" y="352"/>
                    <a:pt x="689" y="341"/>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42" name="Google Shape;342;p26">
              <a:extLst>
                <a:ext uri="{FF2B5EF4-FFF2-40B4-BE49-F238E27FC236}">
                  <a16:creationId xmlns:a16="http://schemas.microsoft.com/office/drawing/2014/main" id="{40D7D969-D044-E607-5D7D-8383E062B9BA}"/>
                </a:ext>
              </a:extLst>
            </p:cNvPr>
            <p:cNvSpPr/>
            <p:nvPr/>
          </p:nvSpPr>
          <p:spPr>
            <a:xfrm>
              <a:off x="5575" y="2043"/>
              <a:ext cx="34" cy="169"/>
            </a:xfrm>
            <a:custGeom>
              <a:avLst/>
              <a:gdLst/>
              <a:ahLst/>
              <a:cxnLst/>
              <a:rect l="l" t="t" r="r" b="b"/>
              <a:pathLst>
                <a:path w="34" h="169" extrusionOk="0">
                  <a:moveTo>
                    <a:pt x="0" y="0"/>
                  </a:moveTo>
                  <a:lnTo>
                    <a:pt x="34" y="21"/>
                  </a:lnTo>
                  <a:lnTo>
                    <a:pt x="34" y="148"/>
                  </a:lnTo>
                  <a:lnTo>
                    <a:pt x="0" y="169"/>
                  </a:lnTo>
                  <a:lnTo>
                    <a:pt x="0" y="0"/>
                  </a:lnTo>
                  <a:close/>
                </a:path>
              </a:pathLst>
            </a:custGeom>
            <a:solidFill>
              <a:srgbClr val="C5DBC3"/>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43" name="Google Shape;343;p26">
              <a:extLst>
                <a:ext uri="{FF2B5EF4-FFF2-40B4-BE49-F238E27FC236}">
                  <a16:creationId xmlns:a16="http://schemas.microsoft.com/office/drawing/2014/main" id="{C10C355E-838A-B8CA-F5A1-A20C257FD39C}"/>
                </a:ext>
              </a:extLst>
            </p:cNvPr>
            <p:cNvSpPr/>
            <p:nvPr/>
          </p:nvSpPr>
          <p:spPr>
            <a:xfrm>
              <a:off x="5575" y="2043"/>
              <a:ext cx="34" cy="169"/>
            </a:xfrm>
            <a:custGeom>
              <a:avLst/>
              <a:gdLst/>
              <a:ahLst/>
              <a:cxnLst/>
              <a:rect l="l" t="t" r="r" b="b"/>
              <a:pathLst>
                <a:path w="34" h="169" extrusionOk="0">
                  <a:moveTo>
                    <a:pt x="0" y="0"/>
                  </a:moveTo>
                  <a:lnTo>
                    <a:pt x="34" y="21"/>
                  </a:lnTo>
                  <a:lnTo>
                    <a:pt x="34" y="148"/>
                  </a:lnTo>
                  <a:lnTo>
                    <a:pt x="0" y="169"/>
                  </a:lnTo>
                  <a:lnTo>
                    <a:pt x="0" y="0"/>
                  </a:ln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44" name="Google Shape;344;p26">
              <a:extLst>
                <a:ext uri="{FF2B5EF4-FFF2-40B4-BE49-F238E27FC236}">
                  <a16:creationId xmlns:a16="http://schemas.microsoft.com/office/drawing/2014/main" id="{2154E882-15A0-0CB9-6A3F-6548312770AB}"/>
                </a:ext>
              </a:extLst>
            </p:cNvPr>
            <p:cNvSpPr/>
            <p:nvPr/>
          </p:nvSpPr>
          <p:spPr>
            <a:xfrm>
              <a:off x="5581" y="2154"/>
              <a:ext cx="17" cy="41"/>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4D5A6F"/>
                </a:solidFill>
                <a:latin typeface="Calibri"/>
                <a:ea typeface="Calibri"/>
                <a:cs typeface="Calibri"/>
                <a:sym typeface="Calibri"/>
              </a:endParaRPr>
            </a:p>
          </p:txBody>
        </p:sp>
        <p:sp>
          <p:nvSpPr>
            <p:cNvPr id="345" name="Google Shape;345;p26">
              <a:extLst>
                <a:ext uri="{FF2B5EF4-FFF2-40B4-BE49-F238E27FC236}">
                  <a16:creationId xmlns:a16="http://schemas.microsoft.com/office/drawing/2014/main" id="{37CFA318-6189-6576-FDC5-50C8A0B43EA6}"/>
                </a:ext>
              </a:extLst>
            </p:cNvPr>
            <p:cNvSpPr/>
            <p:nvPr/>
          </p:nvSpPr>
          <p:spPr>
            <a:xfrm>
              <a:off x="5581" y="2154"/>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0</a:t>
              </a:r>
              <a:endParaRPr sz="1800" dirty="0">
                <a:solidFill>
                  <a:srgbClr val="4D5A6F"/>
                </a:solidFill>
                <a:latin typeface="Calibri"/>
                <a:ea typeface="Calibri"/>
                <a:cs typeface="Calibri"/>
                <a:sym typeface="Calibri"/>
              </a:endParaRPr>
            </a:p>
          </p:txBody>
        </p:sp>
        <p:sp>
          <p:nvSpPr>
            <p:cNvPr id="346" name="Google Shape;346;p26">
              <a:extLst>
                <a:ext uri="{FF2B5EF4-FFF2-40B4-BE49-F238E27FC236}">
                  <a16:creationId xmlns:a16="http://schemas.microsoft.com/office/drawing/2014/main" id="{077AB94D-F75E-CF9B-32FE-3A2BD1A6FE06}"/>
                </a:ext>
              </a:extLst>
            </p:cNvPr>
            <p:cNvSpPr/>
            <p:nvPr/>
          </p:nvSpPr>
          <p:spPr>
            <a:xfrm>
              <a:off x="5581" y="2106"/>
              <a:ext cx="17" cy="41"/>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4D5A6F"/>
                </a:solidFill>
                <a:latin typeface="Calibri"/>
                <a:ea typeface="Calibri"/>
                <a:cs typeface="Calibri"/>
                <a:sym typeface="Calibri"/>
              </a:endParaRPr>
            </a:p>
          </p:txBody>
        </p:sp>
        <p:sp>
          <p:nvSpPr>
            <p:cNvPr id="347" name="Google Shape;347;p26">
              <a:extLst>
                <a:ext uri="{FF2B5EF4-FFF2-40B4-BE49-F238E27FC236}">
                  <a16:creationId xmlns:a16="http://schemas.microsoft.com/office/drawing/2014/main" id="{80A90A2E-C6C6-426D-9143-FF85091C2F89}"/>
                </a:ext>
              </a:extLst>
            </p:cNvPr>
            <p:cNvSpPr/>
            <p:nvPr/>
          </p:nvSpPr>
          <p:spPr>
            <a:xfrm>
              <a:off x="5581" y="2106"/>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1</a:t>
              </a:r>
              <a:endParaRPr sz="1800" dirty="0">
                <a:solidFill>
                  <a:srgbClr val="4D5A6F"/>
                </a:solidFill>
                <a:latin typeface="Calibri"/>
                <a:ea typeface="Calibri"/>
                <a:cs typeface="Calibri"/>
                <a:sym typeface="Calibri"/>
              </a:endParaRPr>
            </a:p>
          </p:txBody>
        </p:sp>
        <p:sp>
          <p:nvSpPr>
            <p:cNvPr id="348" name="Google Shape;348;p26">
              <a:extLst>
                <a:ext uri="{FF2B5EF4-FFF2-40B4-BE49-F238E27FC236}">
                  <a16:creationId xmlns:a16="http://schemas.microsoft.com/office/drawing/2014/main" id="{5D727CFD-3ED1-45D1-B238-1B354873543D}"/>
                </a:ext>
              </a:extLst>
            </p:cNvPr>
            <p:cNvSpPr/>
            <p:nvPr/>
          </p:nvSpPr>
          <p:spPr>
            <a:xfrm>
              <a:off x="5581" y="2058"/>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2</a:t>
              </a:r>
              <a:endParaRPr sz="1800" dirty="0">
                <a:solidFill>
                  <a:srgbClr val="4D5A6F"/>
                </a:solidFill>
                <a:latin typeface="Calibri"/>
                <a:ea typeface="Calibri"/>
                <a:cs typeface="Calibri"/>
                <a:sym typeface="Calibri"/>
              </a:endParaRPr>
            </a:p>
          </p:txBody>
        </p:sp>
        <p:sp>
          <p:nvSpPr>
            <p:cNvPr id="349" name="Google Shape;349;p26">
              <a:extLst>
                <a:ext uri="{FF2B5EF4-FFF2-40B4-BE49-F238E27FC236}">
                  <a16:creationId xmlns:a16="http://schemas.microsoft.com/office/drawing/2014/main" id="{68C72411-FA6F-9BB8-0B3E-B99D005C113D}"/>
                </a:ext>
              </a:extLst>
            </p:cNvPr>
            <p:cNvSpPr/>
            <p:nvPr/>
          </p:nvSpPr>
          <p:spPr>
            <a:xfrm>
              <a:off x="5186" y="2135"/>
              <a:ext cx="84" cy="30"/>
            </a:xfrm>
            <a:custGeom>
              <a:avLst/>
              <a:gdLst/>
              <a:ahLst/>
              <a:cxnLst/>
              <a:rect l="l" t="t" r="r" b="b"/>
              <a:pathLst>
                <a:path w="1003" h="352" extrusionOk="0">
                  <a:moveTo>
                    <a:pt x="5" y="254"/>
                  </a:moveTo>
                  <a:lnTo>
                    <a:pt x="930" y="201"/>
                  </a:lnTo>
                  <a:lnTo>
                    <a:pt x="925" y="125"/>
                  </a:lnTo>
                  <a:lnTo>
                    <a:pt x="0" y="178"/>
                  </a:lnTo>
                  <a:lnTo>
                    <a:pt x="5" y="254"/>
                  </a:lnTo>
                  <a:close/>
                  <a:moveTo>
                    <a:pt x="728" y="340"/>
                  </a:moveTo>
                  <a:lnTo>
                    <a:pt x="1003" y="158"/>
                  </a:lnTo>
                  <a:lnTo>
                    <a:pt x="709" y="9"/>
                  </a:lnTo>
                  <a:lnTo>
                    <a:pt x="709" y="9"/>
                  </a:lnTo>
                  <a:cubicBezTo>
                    <a:pt x="691" y="0"/>
                    <a:pt x="668" y="7"/>
                    <a:pt x="658" y="26"/>
                  </a:cubicBezTo>
                  <a:cubicBezTo>
                    <a:pt x="649" y="45"/>
                    <a:pt x="656" y="68"/>
                    <a:pt x="675" y="77"/>
                  </a:cubicBezTo>
                  <a:lnTo>
                    <a:pt x="910" y="197"/>
                  </a:lnTo>
                  <a:lnTo>
                    <a:pt x="906" y="131"/>
                  </a:lnTo>
                  <a:lnTo>
                    <a:pt x="686" y="277"/>
                  </a:lnTo>
                  <a:cubicBezTo>
                    <a:pt x="669" y="289"/>
                    <a:pt x="664" y="312"/>
                    <a:pt x="676" y="330"/>
                  </a:cubicBezTo>
                  <a:cubicBezTo>
                    <a:pt x="687" y="347"/>
                    <a:pt x="711" y="352"/>
                    <a:pt x="728" y="340"/>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cxnSp>
          <p:nvCxnSpPr>
            <p:cNvPr id="350" name="Google Shape;350;p26">
              <a:extLst>
                <a:ext uri="{FF2B5EF4-FFF2-40B4-BE49-F238E27FC236}">
                  <a16:creationId xmlns:a16="http://schemas.microsoft.com/office/drawing/2014/main" id="{E52D55F1-071B-31D5-276F-13CA5F3EBCA7}"/>
                </a:ext>
              </a:extLst>
            </p:cNvPr>
            <p:cNvCxnSpPr/>
            <p:nvPr/>
          </p:nvCxnSpPr>
          <p:spPr>
            <a:xfrm rot="10800000">
              <a:off x="5220" y="1946"/>
              <a:ext cx="0" cy="206"/>
            </a:xfrm>
            <a:prstGeom prst="straightConnector1">
              <a:avLst/>
            </a:prstGeom>
            <a:noFill/>
            <a:ln w="11100" cap="flat" cmpd="sng">
              <a:solidFill>
                <a:srgbClr val="E4DDD2"/>
              </a:solidFill>
              <a:prstDash val="solid"/>
              <a:miter lim="800000"/>
              <a:headEnd type="none" w="sm" len="sm"/>
              <a:tailEnd type="none" w="sm" len="sm"/>
            </a:ln>
          </p:spPr>
        </p:cxnSp>
        <p:sp>
          <p:nvSpPr>
            <p:cNvPr id="351" name="Google Shape;351;p26">
              <a:extLst>
                <a:ext uri="{FF2B5EF4-FFF2-40B4-BE49-F238E27FC236}">
                  <a16:creationId xmlns:a16="http://schemas.microsoft.com/office/drawing/2014/main" id="{7CA9AB5A-FD2E-1EA9-67EE-F8DED0EDC48B}"/>
                </a:ext>
              </a:extLst>
            </p:cNvPr>
            <p:cNvSpPr/>
            <p:nvPr/>
          </p:nvSpPr>
          <p:spPr>
            <a:xfrm>
              <a:off x="3915" y="1943"/>
              <a:ext cx="1660" cy="200"/>
            </a:xfrm>
            <a:custGeom>
              <a:avLst/>
              <a:gdLst/>
              <a:ahLst/>
              <a:cxnLst/>
              <a:rect l="l" t="t" r="r" b="b"/>
              <a:pathLst>
                <a:path w="19601" h="2360" extrusionOk="0">
                  <a:moveTo>
                    <a:pt x="0" y="0"/>
                  </a:moveTo>
                  <a:lnTo>
                    <a:pt x="18990" y="0"/>
                  </a:lnTo>
                  <a:lnTo>
                    <a:pt x="18990" y="2184"/>
                  </a:lnTo>
                  <a:lnTo>
                    <a:pt x="18952" y="2146"/>
                  </a:lnTo>
                  <a:lnTo>
                    <a:pt x="19525" y="2146"/>
                  </a:lnTo>
                  <a:lnTo>
                    <a:pt x="19525" y="2222"/>
                  </a:lnTo>
                  <a:lnTo>
                    <a:pt x="18914" y="2222"/>
                  </a:lnTo>
                  <a:lnTo>
                    <a:pt x="18914" y="38"/>
                  </a:lnTo>
                  <a:lnTo>
                    <a:pt x="18952" y="76"/>
                  </a:lnTo>
                  <a:lnTo>
                    <a:pt x="0" y="76"/>
                  </a:lnTo>
                  <a:lnTo>
                    <a:pt x="0" y="0"/>
                  </a:lnTo>
                  <a:close/>
                  <a:moveTo>
                    <a:pt x="19316" y="2018"/>
                  </a:moveTo>
                  <a:lnTo>
                    <a:pt x="19601" y="2184"/>
                  </a:lnTo>
                  <a:lnTo>
                    <a:pt x="19316" y="2349"/>
                  </a:lnTo>
                  <a:cubicBezTo>
                    <a:pt x="19298" y="2360"/>
                    <a:pt x="19275" y="2354"/>
                    <a:pt x="19264" y="2336"/>
                  </a:cubicBezTo>
                  <a:cubicBezTo>
                    <a:pt x="19254" y="2318"/>
                    <a:pt x="19260" y="2294"/>
                    <a:pt x="19278" y="2284"/>
                  </a:cubicBezTo>
                  <a:lnTo>
                    <a:pt x="19506" y="2151"/>
                  </a:lnTo>
                  <a:lnTo>
                    <a:pt x="19506" y="2216"/>
                  </a:lnTo>
                  <a:lnTo>
                    <a:pt x="19278" y="2083"/>
                  </a:lnTo>
                  <a:cubicBezTo>
                    <a:pt x="19260" y="2073"/>
                    <a:pt x="19254" y="2050"/>
                    <a:pt x="19264" y="2031"/>
                  </a:cubicBezTo>
                  <a:cubicBezTo>
                    <a:pt x="19275" y="2013"/>
                    <a:pt x="19298" y="2007"/>
                    <a:pt x="19316" y="2018"/>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2" name="Google Shape;352;p26">
              <a:extLst>
                <a:ext uri="{FF2B5EF4-FFF2-40B4-BE49-F238E27FC236}">
                  <a16:creationId xmlns:a16="http://schemas.microsoft.com/office/drawing/2014/main" id="{17FD933D-054B-D380-2178-9BBA60213069}"/>
                </a:ext>
              </a:extLst>
            </p:cNvPr>
            <p:cNvSpPr/>
            <p:nvPr/>
          </p:nvSpPr>
          <p:spPr>
            <a:xfrm>
              <a:off x="3912" y="1945"/>
              <a:ext cx="54" cy="163"/>
            </a:xfrm>
            <a:custGeom>
              <a:avLst/>
              <a:gdLst/>
              <a:ahLst/>
              <a:cxnLst/>
              <a:rect l="l" t="t" r="r" b="b"/>
              <a:pathLst>
                <a:path w="2553" h="7665" extrusionOk="0">
                  <a:moveTo>
                    <a:pt x="0" y="0"/>
                  </a:moveTo>
                  <a:lnTo>
                    <a:pt x="0" y="6835"/>
                  </a:lnTo>
                  <a:lnTo>
                    <a:pt x="2270" y="6835"/>
                  </a:lnTo>
                  <a:lnTo>
                    <a:pt x="2270" y="6531"/>
                  </a:lnTo>
                  <a:lnTo>
                    <a:pt x="152" y="6531"/>
                  </a:lnTo>
                  <a:lnTo>
                    <a:pt x="304" y="6683"/>
                  </a:lnTo>
                  <a:lnTo>
                    <a:pt x="304" y="0"/>
                  </a:lnTo>
                  <a:lnTo>
                    <a:pt x="0" y="0"/>
                  </a:lnTo>
                  <a:close/>
                  <a:moveTo>
                    <a:pt x="1710" y="7591"/>
                  </a:moveTo>
                  <a:lnTo>
                    <a:pt x="2553" y="6581"/>
                  </a:lnTo>
                  <a:lnTo>
                    <a:pt x="1258" y="6344"/>
                  </a:lnTo>
                  <a:cubicBezTo>
                    <a:pt x="1176" y="6329"/>
                    <a:pt x="1096" y="6384"/>
                    <a:pt x="1081" y="6466"/>
                  </a:cubicBezTo>
                  <a:cubicBezTo>
                    <a:pt x="1066" y="6549"/>
                    <a:pt x="1121" y="6628"/>
                    <a:pt x="1204" y="6643"/>
                  </a:cubicBezTo>
                  <a:lnTo>
                    <a:pt x="2242" y="6833"/>
                  </a:lnTo>
                  <a:lnTo>
                    <a:pt x="2153" y="6586"/>
                  </a:lnTo>
                  <a:lnTo>
                    <a:pt x="1477" y="7397"/>
                  </a:lnTo>
                  <a:cubicBezTo>
                    <a:pt x="1423" y="7461"/>
                    <a:pt x="1431" y="7557"/>
                    <a:pt x="1496" y="7611"/>
                  </a:cubicBezTo>
                  <a:cubicBezTo>
                    <a:pt x="1560" y="7665"/>
                    <a:pt x="1656" y="7656"/>
                    <a:pt x="1710" y="7591"/>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3" name="Google Shape;353;p26">
              <a:extLst>
                <a:ext uri="{FF2B5EF4-FFF2-40B4-BE49-F238E27FC236}">
                  <a16:creationId xmlns:a16="http://schemas.microsoft.com/office/drawing/2014/main" id="{56A6C94A-D4E3-8D7E-35C9-AA01D3D1F516}"/>
                </a:ext>
              </a:extLst>
            </p:cNvPr>
            <p:cNvSpPr/>
            <p:nvPr/>
          </p:nvSpPr>
          <p:spPr>
            <a:xfrm>
              <a:off x="3966" y="2060"/>
              <a:ext cx="34" cy="119"/>
            </a:xfrm>
            <a:custGeom>
              <a:avLst/>
              <a:gdLst/>
              <a:ahLst/>
              <a:cxnLst/>
              <a:rect l="l" t="t" r="r" b="b"/>
              <a:pathLst>
                <a:path w="34" h="119" extrusionOk="0">
                  <a:moveTo>
                    <a:pt x="0" y="0"/>
                  </a:moveTo>
                  <a:lnTo>
                    <a:pt x="34" y="21"/>
                  </a:lnTo>
                  <a:lnTo>
                    <a:pt x="34" y="97"/>
                  </a:lnTo>
                  <a:lnTo>
                    <a:pt x="0" y="119"/>
                  </a:lnTo>
                  <a:lnTo>
                    <a:pt x="0" y="0"/>
                  </a:lnTo>
                  <a:close/>
                </a:path>
              </a:pathLst>
            </a:custGeom>
            <a:solidFill>
              <a:srgbClr val="C5DBC3"/>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54" name="Google Shape;354;p26">
              <a:extLst>
                <a:ext uri="{FF2B5EF4-FFF2-40B4-BE49-F238E27FC236}">
                  <a16:creationId xmlns:a16="http://schemas.microsoft.com/office/drawing/2014/main" id="{9F4D0B44-DF70-B9EC-6DA3-4FC744D58884}"/>
                </a:ext>
              </a:extLst>
            </p:cNvPr>
            <p:cNvSpPr/>
            <p:nvPr/>
          </p:nvSpPr>
          <p:spPr>
            <a:xfrm>
              <a:off x="3966" y="2060"/>
              <a:ext cx="34" cy="119"/>
            </a:xfrm>
            <a:custGeom>
              <a:avLst/>
              <a:gdLst/>
              <a:ahLst/>
              <a:cxnLst/>
              <a:rect l="l" t="t" r="r" b="b"/>
              <a:pathLst>
                <a:path w="34" h="119" extrusionOk="0">
                  <a:moveTo>
                    <a:pt x="0" y="0"/>
                  </a:moveTo>
                  <a:lnTo>
                    <a:pt x="34" y="21"/>
                  </a:lnTo>
                  <a:lnTo>
                    <a:pt x="34" y="97"/>
                  </a:lnTo>
                  <a:lnTo>
                    <a:pt x="0" y="119"/>
                  </a:lnTo>
                  <a:lnTo>
                    <a:pt x="0" y="0"/>
                  </a:ln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5" name="Google Shape;355;p26">
              <a:extLst>
                <a:ext uri="{FF2B5EF4-FFF2-40B4-BE49-F238E27FC236}">
                  <a16:creationId xmlns:a16="http://schemas.microsoft.com/office/drawing/2014/main" id="{31505172-B7E4-FB3C-440C-3DCDBE892BCE}"/>
                </a:ext>
              </a:extLst>
            </p:cNvPr>
            <p:cNvSpPr/>
            <p:nvPr/>
          </p:nvSpPr>
          <p:spPr>
            <a:xfrm>
              <a:off x="3970" y="2068"/>
              <a:ext cx="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chemeClr val="dk2"/>
                  </a:solidFill>
                  <a:latin typeface="Calibri"/>
                  <a:ea typeface="Calibri"/>
                  <a:cs typeface="Calibri"/>
                  <a:sym typeface="Calibri"/>
                </a:rPr>
                <a:t>1</a:t>
              </a:r>
              <a:endParaRPr sz="1800" dirty="0">
                <a:solidFill>
                  <a:schemeClr val="dk2"/>
                </a:solidFill>
                <a:latin typeface="Calibri"/>
                <a:ea typeface="Calibri"/>
                <a:cs typeface="Calibri"/>
                <a:sym typeface="Calibri"/>
              </a:endParaRPr>
            </a:p>
          </p:txBody>
        </p:sp>
        <p:sp>
          <p:nvSpPr>
            <p:cNvPr id="356" name="Google Shape;356;p26">
              <a:extLst>
                <a:ext uri="{FF2B5EF4-FFF2-40B4-BE49-F238E27FC236}">
                  <a16:creationId xmlns:a16="http://schemas.microsoft.com/office/drawing/2014/main" id="{FEAA484A-E6FB-D381-B2B3-2D30BEDB33A5}"/>
                </a:ext>
              </a:extLst>
            </p:cNvPr>
            <p:cNvSpPr/>
            <p:nvPr/>
          </p:nvSpPr>
          <p:spPr>
            <a:xfrm>
              <a:off x="3970" y="2124"/>
              <a:ext cx="18" cy="41"/>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tx1"/>
                </a:solidFill>
                <a:latin typeface="Calibri"/>
                <a:ea typeface="Calibri"/>
                <a:cs typeface="Calibri"/>
                <a:sym typeface="Calibri"/>
              </a:endParaRPr>
            </a:p>
          </p:txBody>
        </p:sp>
        <p:sp>
          <p:nvSpPr>
            <p:cNvPr id="357" name="Google Shape;357;p26">
              <a:extLst>
                <a:ext uri="{FF2B5EF4-FFF2-40B4-BE49-F238E27FC236}">
                  <a16:creationId xmlns:a16="http://schemas.microsoft.com/office/drawing/2014/main" id="{468F08BA-F3BB-4B5E-79A8-4413AAE19189}"/>
                </a:ext>
              </a:extLst>
            </p:cNvPr>
            <p:cNvSpPr/>
            <p:nvPr/>
          </p:nvSpPr>
          <p:spPr>
            <a:xfrm>
              <a:off x="3970" y="2125"/>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0</a:t>
              </a:r>
              <a:endParaRPr sz="1800" dirty="0">
                <a:solidFill>
                  <a:srgbClr val="4D5A6F"/>
                </a:solidFill>
                <a:latin typeface="Calibri"/>
                <a:ea typeface="Calibri"/>
                <a:cs typeface="Calibri"/>
                <a:sym typeface="Calibri"/>
              </a:endParaRPr>
            </a:p>
          </p:txBody>
        </p:sp>
        <p:cxnSp>
          <p:nvCxnSpPr>
            <p:cNvPr id="358" name="Google Shape;358;p26">
              <a:extLst>
                <a:ext uri="{FF2B5EF4-FFF2-40B4-BE49-F238E27FC236}">
                  <a16:creationId xmlns:a16="http://schemas.microsoft.com/office/drawing/2014/main" id="{1B713291-11CC-5349-98F7-167065E7C46F}"/>
                </a:ext>
              </a:extLst>
            </p:cNvPr>
            <p:cNvCxnSpPr/>
            <p:nvPr/>
          </p:nvCxnSpPr>
          <p:spPr>
            <a:xfrm>
              <a:off x="4000" y="2119"/>
              <a:ext cx="34" cy="0"/>
            </a:xfrm>
            <a:prstGeom prst="straightConnector1">
              <a:avLst/>
            </a:prstGeom>
            <a:noFill/>
            <a:ln w="11100" cap="flat" cmpd="sng">
              <a:solidFill>
                <a:srgbClr val="E4DDD2"/>
              </a:solidFill>
              <a:prstDash val="solid"/>
              <a:miter lim="800000"/>
              <a:headEnd type="none" w="sm" len="sm"/>
              <a:tailEnd type="none" w="sm" len="sm"/>
            </a:ln>
          </p:spPr>
        </p:cxnSp>
        <p:sp>
          <p:nvSpPr>
            <p:cNvPr id="359" name="Google Shape;359;p26">
              <a:extLst>
                <a:ext uri="{FF2B5EF4-FFF2-40B4-BE49-F238E27FC236}">
                  <a16:creationId xmlns:a16="http://schemas.microsoft.com/office/drawing/2014/main" id="{8DB33587-3CCC-2E83-DEAD-4CA103AA14D8}"/>
                </a:ext>
              </a:extLst>
            </p:cNvPr>
            <p:cNvSpPr/>
            <p:nvPr/>
          </p:nvSpPr>
          <p:spPr>
            <a:xfrm>
              <a:off x="4115" y="2116"/>
              <a:ext cx="71" cy="86"/>
            </a:xfrm>
            <a:custGeom>
              <a:avLst/>
              <a:gdLst/>
              <a:ahLst/>
              <a:cxnLst/>
              <a:rect l="l" t="t" r="r" b="b"/>
              <a:pathLst>
                <a:path w="3364" h="4058" extrusionOk="0">
                  <a:moveTo>
                    <a:pt x="0" y="0"/>
                  </a:moveTo>
                  <a:lnTo>
                    <a:pt x="1834" y="0"/>
                  </a:lnTo>
                  <a:lnTo>
                    <a:pt x="1834" y="3352"/>
                  </a:lnTo>
                  <a:lnTo>
                    <a:pt x="1682" y="3200"/>
                  </a:lnTo>
                  <a:lnTo>
                    <a:pt x="3063" y="3200"/>
                  </a:lnTo>
                  <a:lnTo>
                    <a:pt x="3063" y="3504"/>
                  </a:lnTo>
                  <a:lnTo>
                    <a:pt x="1530" y="3504"/>
                  </a:lnTo>
                  <a:lnTo>
                    <a:pt x="1530" y="152"/>
                  </a:lnTo>
                  <a:lnTo>
                    <a:pt x="1682" y="304"/>
                  </a:lnTo>
                  <a:lnTo>
                    <a:pt x="0" y="304"/>
                  </a:lnTo>
                  <a:lnTo>
                    <a:pt x="0" y="0"/>
                  </a:lnTo>
                  <a:close/>
                  <a:moveTo>
                    <a:pt x="2227" y="2689"/>
                  </a:moveTo>
                  <a:lnTo>
                    <a:pt x="3364" y="3352"/>
                  </a:lnTo>
                  <a:lnTo>
                    <a:pt x="2227" y="4016"/>
                  </a:lnTo>
                  <a:cubicBezTo>
                    <a:pt x="2155" y="4058"/>
                    <a:pt x="2062" y="4034"/>
                    <a:pt x="2019" y="3961"/>
                  </a:cubicBezTo>
                  <a:cubicBezTo>
                    <a:pt x="1977" y="3889"/>
                    <a:pt x="2002" y="3795"/>
                    <a:pt x="2074" y="3753"/>
                  </a:cubicBezTo>
                  <a:lnTo>
                    <a:pt x="2986" y="3221"/>
                  </a:lnTo>
                  <a:lnTo>
                    <a:pt x="2986" y="3484"/>
                  </a:lnTo>
                  <a:lnTo>
                    <a:pt x="2074" y="2952"/>
                  </a:lnTo>
                  <a:cubicBezTo>
                    <a:pt x="2002" y="2909"/>
                    <a:pt x="1977" y="2816"/>
                    <a:pt x="2019" y="2744"/>
                  </a:cubicBezTo>
                  <a:cubicBezTo>
                    <a:pt x="2062" y="2671"/>
                    <a:pt x="2155" y="2647"/>
                    <a:pt x="2227" y="2689"/>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0" name="Google Shape;360;p26">
              <a:extLst>
                <a:ext uri="{FF2B5EF4-FFF2-40B4-BE49-F238E27FC236}">
                  <a16:creationId xmlns:a16="http://schemas.microsoft.com/office/drawing/2014/main" id="{18B3F6DC-49F5-F18C-92B7-08B0DEC3C4AF}"/>
                </a:ext>
              </a:extLst>
            </p:cNvPr>
            <p:cNvSpPr/>
            <p:nvPr/>
          </p:nvSpPr>
          <p:spPr>
            <a:xfrm>
              <a:off x="4108" y="2012"/>
              <a:ext cx="89" cy="111"/>
            </a:xfrm>
            <a:custGeom>
              <a:avLst/>
              <a:gdLst/>
              <a:ahLst/>
              <a:cxnLst/>
              <a:rect l="l" t="t" r="r" b="b"/>
              <a:pathLst>
                <a:path w="4164" h="5257" extrusionOk="0">
                  <a:moveTo>
                    <a:pt x="0" y="5257"/>
                  </a:moveTo>
                  <a:lnTo>
                    <a:pt x="2234" y="5257"/>
                  </a:lnTo>
                  <a:lnTo>
                    <a:pt x="2234" y="705"/>
                  </a:lnTo>
                  <a:lnTo>
                    <a:pt x="2082" y="857"/>
                  </a:lnTo>
                  <a:lnTo>
                    <a:pt x="3863" y="857"/>
                  </a:lnTo>
                  <a:lnTo>
                    <a:pt x="3863" y="553"/>
                  </a:lnTo>
                  <a:lnTo>
                    <a:pt x="1930" y="553"/>
                  </a:lnTo>
                  <a:lnTo>
                    <a:pt x="1930" y="5105"/>
                  </a:lnTo>
                  <a:lnTo>
                    <a:pt x="2082" y="4953"/>
                  </a:lnTo>
                  <a:lnTo>
                    <a:pt x="0" y="4953"/>
                  </a:lnTo>
                  <a:lnTo>
                    <a:pt x="0" y="5257"/>
                  </a:lnTo>
                  <a:close/>
                  <a:moveTo>
                    <a:pt x="3027" y="1369"/>
                  </a:moveTo>
                  <a:lnTo>
                    <a:pt x="4164" y="705"/>
                  </a:lnTo>
                  <a:lnTo>
                    <a:pt x="3027" y="42"/>
                  </a:lnTo>
                  <a:cubicBezTo>
                    <a:pt x="2955" y="0"/>
                    <a:pt x="2862" y="24"/>
                    <a:pt x="2819" y="97"/>
                  </a:cubicBezTo>
                  <a:cubicBezTo>
                    <a:pt x="2777" y="169"/>
                    <a:pt x="2802" y="262"/>
                    <a:pt x="2874" y="305"/>
                  </a:cubicBezTo>
                  <a:lnTo>
                    <a:pt x="3786" y="837"/>
                  </a:lnTo>
                  <a:lnTo>
                    <a:pt x="3786" y="574"/>
                  </a:lnTo>
                  <a:lnTo>
                    <a:pt x="2874" y="1106"/>
                  </a:lnTo>
                  <a:cubicBezTo>
                    <a:pt x="2802" y="1148"/>
                    <a:pt x="2777" y="1242"/>
                    <a:pt x="2819" y="1314"/>
                  </a:cubicBezTo>
                  <a:cubicBezTo>
                    <a:pt x="2862" y="1387"/>
                    <a:pt x="2955" y="1411"/>
                    <a:pt x="3027" y="1369"/>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1" name="Google Shape;361;p26">
              <a:extLst>
                <a:ext uri="{FF2B5EF4-FFF2-40B4-BE49-F238E27FC236}">
                  <a16:creationId xmlns:a16="http://schemas.microsoft.com/office/drawing/2014/main" id="{F4090B3F-B992-D85B-D5CA-BD134A97EB47}"/>
                </a:ext>
              </a:extLst>
            </p:cNvPr>
            <p:cNvSpPr/>
            <p:nvPr/>
          </p:nvSpPr>
          <p:spPr>
            <a:xfrm>
              <a:off x="4254" y="1924"/>
              <a:ext cx="68" cy="102"/>
            </a:xfrm>
            <a:custGeom>
              <a:avLst/>
              <a:gdLst/>
              <a:ahLst/>
              <a:cxnLst/>
              <a:rect l="l" t="t" r="r" b="b"/>
              <a:pathLst>
                <a:path w="68" h="102" extrusionOk="0">
                  <a:moveTo>
                    <a:pt x="0" y="102"/>
                  </a:moveTo>
                  <a:lnTo>
                    <a:pt x="68" y="102"/>
                  </a:lnTo>
                  <a:lnTo>
                    <a:pt x="68" y="0"/>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2" name="Google Shape;362;p26">
              <a:extLst>
                <a:ext uri="{FF2B5EF4-FFF2-40B4-BE49-F238E27FC236}">
                  <a16:creationId xmlns:a16="http://schemas.microsoft.com/office/drawing/2014/main" id="{85C245D7-B6FE-93D5-E58E-1AE8DEE6A34C}"/>
                </a:ext>
              </a:extLst>
            </p:cNvPr>
            <p:cNvSpPr/>
            <p:nvPr/>
          </p:nvSpPr>
          <p:spPr>
            <a:xfrm>
              <a:off x="4322" y="1921"/>
              <a:ext cx="1253" cy="171"/>
            </a:xfrm>
            <a:custGeom>
              <a:avLst/>
              <a:gdLst/>
              <a:ahLst/>
              <a:cxnLst/>
              <a:rect l="l" t="t" r="r" b="b"/>
              <a:pathLst>
                <a:path w="14801" h="2015" extrusionOk="0">
                  <a:moveTo>
                    <a:pt x="0" y="0"/>
                  </a:moveTo>
                  <a:lnTo>
                    <a:pt x="14418" y="0"/>
                  </a:lnTo>
                  <a:lnTo>
                    <a:pt x="14418" y="1838"/>
                  </a:lnTo>
                  <a:lnTo>
                    <a:pt x="14380" y="1800"/>
                  </a:lnTo>
                  <a:lnTo>
                    <a:pt x="14725" y="1800"/>
                  </a:lnTo>
                  <a:lnTo>
                    <a:pt x="14725" y="1876"/>
                  </a:lnTo>
                  <a:lnTo>
                    <a:pt x="14342" y="1876"/>
                  </a:lnTo>
                  <a:lnTo>
                    <a:pt x="14342" y="38"/>
                  </a:lnTo>
                  <a:lnTo>
                    <a:pt x="14380" y="76"/>
                  </a:lnTo>
                  <a:lnTo>
                    <a:pt x="0" y="76"/>
                  </a:lnTo>
                  <a:lnTo>
                    <a:pt x="0" y="0"/>
                  </a:lnTo>
                  <a:close/>
                  <a:moveTo>
                    <a:pt x="14516" y="1673"/>
                  </a:moveTo>
                  <a:lnTo>
                    <a:pt x="14801" y="1838"/>
                  </a:lnTo>
                  <a:lnTo>
                    <a:pt x="14516" y="2004"/>
                  </a:lnTo>
                  <a:cubicBezTo>
                    <a:pt x="14498" y="2015"/>
                    <a:pt x="14475" y="2009"/>
                    <a:pt x="14464" y="1991"/>
                  </a:cubicBezTo>
                  <a:cubicBezTo>
                    <a:pt x="14454" y="1972"/>
                    <a:pt x="14460" y="1949"/>
                    <a:pt x="14478" y="1939"/>
                  </a:cubicBezTo>
                  <a:lnTo>
                    <a:pt x="14706" y="1806"/>
                  </a:lnTo>
                  <a:lnTo>
                    <a:pt x="14706" y="1871"/>
                  </a:lnTo>
                  <a:lnTo>
                    <a:pt x="14478" y="1738"/>
                  </a:lnTo>
                  <a:cubicBezTo>
                    <a:pt x="14460" y="1728"/>
                    <a:pt x="14454" y="1704"/>
                    <a:pt x="14464" y="1686"/>
                  </a:cubicBezTo>
                  <a:cubicBezTo>
                    <a:pt x="14475" y="1668"/>
                    <a:pt x="14498" y="1662"/>
                    <a:pt x="14516" y="1673"/>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3" name="Google Shape;363;p26">
              <a:extLst>
                <a:ext uri="{FF2B5EF4-FFF2-40B4-BE49-F238E27FC236}">
                  <a16:creationId xmlns:a16="http://schemas.microsoft.com/office/drawing/2014/main" id="{DCC9FEB2-D0DF-8D62-6DBD-8B7DE555DD53}"/>
                </a:ext>
              </a:extLst>
            </p:cNvPr>
            <p:cNvSpPr/>
            <p:nvPr/>
          </p:nvSpPr>
          <p:spPr>
            <a:xfrm>
              <a:off x="3876" y="1921"/>
              <a:ext cx="446" cy="239"/>
            </a:xfrm>
            <a:custGeom>
              <a:avLst/>
              <a:gdLst/>
              <a:ahLst/>
              <a:cxnLst/>
              <a:rect l="l" t="t" r="r" b="b"/>
              <a:pathLst>
                <a:path w="21052" h="11258" extrusionOk="0">
                  <a:moveTo>
                    <a:pt x="21052" y="0"/>
                  </a:moveTo>
                  <a:lnTo>
                    <a:pt x="0" y="0"/>
                  </a:lnTo>
                  <a:lnTo>
                    <a:pt x="0" y="10704"/>
                  </a:lnTo>
                  <a:lnTo>
                    <a:pt x="3952" y="10704"/>
                  </a:lnTo>
                  <a:lnTo>
                    <a:pt x="3952" y="10400"/>
                  </a:lnTo>
                  <a:lnTo>
                    <a:pt x="152" y="10400"/>
                  </a:lnTo>
                  <a:lnTo>
                    <a:pt x="304" y="10552"/>
                  </a:lnTo>
                  <a:lnTo>
                    <a:pt x="304" y="152"/>
                  </a:lnTo>
                  <a:lnTo>
                    <a:pt x="152" y="304"/>
                  </a:lnTo>
                  <a:lnTo>
                    <a:pt x="21052" y="304"/>
                  </a:lnTo>
                  <a:lnTo>
                    <a:pt x="21052" y="0"/>
                  </a:lnTo>
                  <a:close/>
                  <a:moveTo>
                    <a:pt x="3116" y="11216"/>
                  </a:moveTo>
                  <a:lnTo>
                    <a:pt x="4253" y="10552"/>
                  </a:lnTo>
                  <a:lnTo>
                    <a:pt x="3116" y="9889"/>
                  </a:lnTo>
                  <a:cubicBezTo>
                    <a:pt x="3044" y="9847"/>
                    <a:pt x="2951" y="9871"/>
                    <a:pt x="2908" y="9944"/>
                  </a:cubicBezTo>
                  <a:cubicBezTo>
                    <a:pt x="2866" y="10016"/>
                    <a:pt x="2890" y="10109"/>
                    <a:pt x="2963" y="10152"/>
                  </a:cubicBezTo>
                  <a:lnTo>
                    <a:pt x="3875" y="10684"/>
                  </a:lnTo>
                  <a:lnTo>
                    <a:pt x="3875" y="10421"/>
                  </a:lnTo>
                  <a:lnTo>
                    <a:pt x="2963" y="10953"/>
                  </a:lnTo>
                  <a:cubicBezTo>
                    <a:pt x="2890" y="10995"/>
                    <a:pt x="2866" y="11089"/>
                    <a:pt x="2908" y="11161"/>
                  </a:cubicBezTo>
                  <a:cubicBezTo>
                    <a:pt x="2951" y="11234"/>
                    <a:pt x="3044" y="11258"/>
                    <a:pt x="3116" y="11216"/>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4" name="Google Shape;364;p26">
              <a:extLst>
                <a:ext uri="{FF2B5EF4-FFF2-40B4-BE49-F238E27FC236}">
                  <a16:creationId xmlns:a16="http://schemas.microsoft.com/office/drawing/2014/main" id="{4C6E638C-0CBD-C1FA-505C-BC3007ED716A}"/>
                </a:ext>
              </a:extLst>
            </p:cNvPr>
            <p:cNvSpPr/>
            <p:nvPr/>
          </p:nvSpPr>
          <p:spPr>
            <a:xfrm>
              <a:off x="5067" y="2071"/>
              <a:ext cx="34" cy="30"/>
            </a:xfrm>
            <a:custGeom>
              <a:avLst/>
              <a:gdLst/>
              <a:ahLst/>
              <a:cxnLst/>
              <a:rect l="l" t="t" r="r" b="b"/>
              <a:pathLst>
                <a:path w="801" h="706" extrusionOk="0">
                  <a:moveTo>
                    <a:pt x="1" y="431"/>
                  </a:moveTo>
                  <a:lnTo>
                    <a:pt x="651" y="425"/>
                  </a:lnTo>
                  <a:lnTo>
                    <a:pt x="649" y="273"/>
                  </a:lnTo>
                  <a:lnTo>
                    <a:pt x="0" y="279"/>
                  </a:lnTo>
                  <a:lnTo>
                    <a:pt x="1" y="431"/>
                  </a:lnTo>
                  <a:close/>
                  <a:moveTo>
                    <a:pt x="235" y="684"/>
                  </a:moveTo>
                  <a:lnTo>
                    <a:pt x="801" y="347"/>
                  </a:lnTo>
                  <a:lnTo>
                    <a:pt x="229" y="21"/>
                  </a:lnTo>
                  <a:lnTo>
                    <a:pt x="229" y="21"/>
                  </a:lnTo>
                  <a:cubicBezTo>
                    <a:pt x="193" y="0"/>
                    <a:pt x="146" y="13"/>
                    <a:pt x="126" y="49"/>
                  </a:cubicBezTo>
                  <a:cubicBezTo>
                    <a:pt x="105" y="86"/>
                    <a:pt x="117" y="132"/>
                    <a:pt x="154" y="153"/>
                  </a:cubicBezTo>
                  <a:lnTo>
                    <a:pt x="612" y="415"/>
                  </a:lnTo>
                  <a:lnTo>
                    <a:pt x="611" y="284"/>
                  </a:lnTo>
                  <a:lnTo>
                    <a:pt x="158" y="554"/>
                  </a:lnTo>
                  <a:cubicBezTo>
                    <a:pt x="121" y="575"/>
                    <a:pt x="110" y="622"/>
                    <a:pt x="131" y="658"/>
                  </a:cubicBezTo>
                  <a:cubicBezTo>
                    <a:pt x="153" y="694"/>
                    <a:pt x="199" y="706"/>
                    <a:pt x="235"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5" name="Google Shape;365;p26">
              <a:extLst>
                <a:ext uri="{FF2B5EF4-FFF2-40B4-BE49-F238E27FC236}">
                  <a16:creationId xmlns:a16="http://schemas.microsoft.com/office/drawing/2014/main" id="{7534E67F-6EE3-F0AC-1021-2A2660CD2501}"/>
                </a:ext>
              </a:extLst>
            </p:cNvPr>
            <p:cNvSpPr/>
            <p:nvPr/>
          </p:nvSpPr>
          <p:spPr>
            <a:xfrm>
              <a:off x="4712" y="2095"/>
              <a:ext cx="325" cy="100"/>
            </a:xfrm>
            <a:custGeom>
              <a:avLst/>
              <a:gdLst/>
              <a:ahLst/>
              <a:cxnLst/>
              <a:rect l="l" t="t" r="r" b="b"/>
              <a:pathLst>
                <a:path w="7681" h="2359" extrusionOk="0">
                  <a:moveTo>
                    <a:pt x="0" y="2359"/>
                  </a:moveTo>
                  <a:lnTo>
                    <a:pt x="732" y="2359"/>
                  </a:lnTo>
                  <a:lnTo>
                    <a:pt x="732" y="352"/>
                  </a:lnTo>
                  <a:lnTo>
                    <a:pt x="656" y="428"/>
                  </a:lnTo>
                  <a:lnTo>
                    <a:pt x="7530" y="428"/>
                  </a:lnTo>
                  <a:lnTo>
                    <a:pt x="7530" y="276"/>
                  </a:lnTo>
                  <a:lnTo>
                    <a:pt x="580" y="276"/>
                  </a:lnTo>
                  <a:lnTo>
                    <a:pt x="580" y="2283"/>
                  </a:lnTo>
                  <a:lnTo>
                    <a:pt x="656" y="2207"/>
                  </a:lnTo>
                  <a:lnTo>
                    <a:pt x="0" y="2207"/>
                  </a:lnTo>
                  <a:lnTo>
                    <a:pt x="0" y="2359"/>
                  </a:lnTo>
                  <a:close/>
                  <a:moveTo>
                    <a:pt x="7113" y="684"/>
                  </a:moveTo>
                  <a:lnTo>
                    <a:pt x="7681" y="352"/>
                  </a:lnTo>
                  <a:lnTo>
                    <a:pt x="7113" y="21"/>
                  </a:lnTo>
                  <a:cubicBezTo>
                    <a:pt x="7076" y="0"/>
                    <a:pt x="7030" y="12"/>
                    <a:pt x="7009" y="48"/>
                  </a:cubicBezTo>
                  <a:cubicBezTo>
                    <a:pt x="6988" y="84"/>
                    <a:pt x="7000" y="131"/>
                    <a:pt x="7036" y="152"/>
                  </a:cubicBezTo>
                  <a:lnTo>
                    <a:pt x="7492" y="418"/>
                  </a:lnTo>
                  <a:lnTo>
                    <a:pt x="7492" y="287"/>
                  </a:lnTo>
                  <a:lnTo>
                    <a:pt x="7036" y="553"/>
                  </a:lnTo>
                  <a:cubicBezTo>
                    <a:pt x="7000" y="574"/>
                    <a:pt x="6988" y="621"/>
                    <a:pt x="7009" y="657"/>
                  </a:cubicBezTo>
                  <a:cubicBezTo>
                    <a:pt x="7030" y="693"/>
                    <a:pt x="7076" y="705"/>
                    <a:pt x="7113"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6" name="Google Shape;366;p26">
              <a:extLst>
                <a:ext uri="{FF2B5EF4-FFF2-40B4-BE49-F238E27FC236}">
                  <a16:creationId xmlns:a16="http://schemas.microsoft.com/office/drawing/2014/main" id="{4DF9B0B2-0E0E-6C0E-4EC2-1DB987F4F43F}"/>
                </a:ext>
              </a:extLst>
            </p:cNvPr>
            <p:cNvSpPr/>
            <p:nvPr/>
          </p:nvSpPr>
          <p:spPr>
            <a:xfrm>
              <a:off x="4703" y="2243"/>
              <a:ext cx="213" cy="71"/>
            </a:xfrm>
            <a:custGeom>
              <a:avLst/>
              <a:gdLst/>
              <a:ahLst/>
              <a:cxnLst/>
              <a:rect l="l" t="t" r="r" b="b"/>
              <a:pathLst>
                <a:path w="213" h="71" extrusionOk="0">
                  <a:moveTo>
                    <a:pt x="0" y="0"/>
                  </a:moveTo>
                  <a:lnTo>
                    <a:pt x="36" y="0"/>
                  </a:lnTo>
                  <a:lnTo>
                    <a:pt x="36" y="71"/>
                  </a:lnTo>
                  <a:lnTo>
                    <a:pt x="213" y="71"/>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7" name="Google Shape;367;p26">
              <a:extLst>
                <a:ext uri="{FF2B5EF4-FFF2-40B4-BE49-F238E27FC236}">
                  <a16:creationId xmlns:a16="http://schemas.microsoft.com/office/drawing/2014/main" id="{A7074E3B-5E22-C123-4EEC-4F8916CBE7B2}"/>
                </a:ext>
              </a:extLst>
            </p:cNvPr>
            <p:cNvSpPr/>
            <p:nvPr/>
          </p:nvSpPr>
          <p:spPr>
            <a:xfrm>
              <a:off x="4745" y="2177"/>
              <a:ext cx="41" cy="30"/>
            </a:xfrm>
            <a:custGeom>
              <a:avLst/>
              <a:gdLst/>
              <a:ahLst/>
              <a:cxnLst/>
              <a:rect l="l" t="t" r="r" b="b"/>
              <a:pathLst>
                <a:path w="968" h="705" extrusionOk="0">
                  <a:moveTo>
                    <a:pt x="9" y="451"/>
                  </a:moveTo>
                  <a:lnTo>
                    <a:pt x="823" y="401"/>
                  </a:lnTo>
                  <a:lnTo>
                    <a:pt x="813" y="249"/>
                  </a:lnTo>
                  <a:lnTo>
                    <a:pt x="0" y="299"/>
                  </a:lnTo>
                  <a:lnTo>
                    <a:pt x="9" y="451"/>
                  </a:lnTo>
                  <a:close/>
                  <a:moveTo>
                    <a:pt x="421" y="681"/>
                  </a:moveTo>
                  <a:lnTo>
                    <a:pt x="968" y="315"/>
                  </a:lnTo>
                  <a:lnTo>
                    <a:pt x="381" y="19"/>
                  </a:lnTo>
                  <a:cubicBezTo>
                    <a:pt x="343" y="0"/>
                    <a:pt x="297" y="15"/>
                    <a:pt x="279" y="53"/>
                  </a:cubicBezTo>
                  <a:cubicBezTo>
                    <a:pt x="260" y="90"/>
                    <a:pt x="275" y="136"/>
                    <a:pt x="312" y="155"/>
                  </a:cubicBezTo>
                  <a:lnTo>
                    <a:pt x="784" y="393"/>
                  </a:lnTo>
                  <a:lnTo>
                    <a:pt x="776" y="262"/>
                  </a:lnTo>
                  <a:lnTo>
                    <a:pt x="337" y="555"/>
                  </a:lnTo>
                  <a:cubicBezTo>
                    <a:pt x="302" y="578"/>
                    <a:pt x="293" y="626"/>
                    <a:pt x="316" y="660"/>
                  </a:cubicBezTo>
                  <a:cubicBezTo>
                    <a:pt x="339" y="695"/>
                    <a:pt x="386" y="705"/>
                    <a:pt x="421" y="681"/>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8" name="Google Shape;368;p26">
              <a:extLst>
                <a:ext uri="{FF2B5EF4-FFF2-40B4-BE49-F238E27FC236}">
                  <a16:creationId xmlns:a16="http://schemas.microsoft.com/office/drawing/2014/main" id="{2D949A5B-C5EB-F945-011D-58E4C89B40FF}"/>
                </a:ext>
              </a:extLst>
            </p:cNvPr>
            <p:cNvSpPr/>
            <p:nvPr/>
          </p:nvSpPr>
          <p:spPr>
            <a:xfrm>
              <a:off x="4721" y="2227"/>
              <a:ext cx="57" cy="29"/>
            </a:xfrm>
            <a:custGeom>
              <a:avLst/>
              <a:gdLst/>
              <a:ahLst/>
              <a:cxnLst/>
              <a:rect l="l" t="t" r="r" b="b"/>
              <a:pathLst>
                <a:path w="1365" h="706" extrusionOk="0">
                  <a:moveTo>
                    <a:pt x="3" y="446"/>
                  </a:moveTo>
                  <a:lnTo>
                    <a:pt x="1216" y="419"/>
                  </a:lnTo>
                  <a:lnTo>
                    <a:pt x="1213" y="267"/>
                  </a:lnTo>
                  <a:lnTo>
                    <a:pt x="0" y="294"/>
                  </a:lnTo>
                  <a:lnTo>
                    <a:pt x="3" y="446"/>
                  </a:lnTo>
                  <a:close/>
                  <a:moveTo>
                    <a:pt x="804" y="684"/>
                  </a:moveTo>
                  <a:lnTo>
                    <a:pt x="1365" y="339"/>
                  </a:lnTo>
                  <a:lnTo>
                    <a:pt x="790" y="21"/>
                  </a:lnTo>
                  <a:lnTo>
                    <a:pt x="790" y="21"/>
                  </a:lnTo>
                  <a:cubicBezTo>
                    <a:pt x="753" y="0"/>
                    <a:pt x="707" y="13"/>
                    <a:pt x="686" y="50"/>
                  </a:cubicBezTo>
                  <a:cubicBezTo>
                    <a:pt x="666" y="87"/>
                    <a:pt x="679" y="133"/>
                    <a:pt x="716" y="153"/>
                  </a:cubicBezTo>
                  <a:lnTo>
                    <a:pt x="1178" y="409"/>
                  </a:lnTo>
                  <a:lnTo>
                    <a:pt x="1175" y="278"/>
                  </a:lnTo>
                  <a:lnTo>
                    <a:pt x="725" y="554"/>
                  </a:lnTo>
                  <a:cubicBezTo>
                    <a:pt x="689" y="576"/>
                    <a:pt x="678" y="623"/>
                    <a:pt x="700" y="659"/>
                  </a:cubicBezTo>
                  <a:cubicBezTo>
                    <a:pt x="722" y="694"/>
                    <a:pt x="769" y="706"/>
                    <a:pt x="804"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9" name="Google Shape;369;p26">
              <a:extLst>
                <a:ext uri="{FF2B5EF4-FFF2-40B4-BE49-F238E27FC236}">
                  <a16:creationId xmlns:a16="http://schemas.microsoft.com/office/drawing/2014/main" id="{14512CC1-C0DC-3BB7-EAE7-C013F9AE3370}"/>
                </a:ext>
              </a:extLst>
            </p:cNvPr>
            <p:cNvSpPr/>
            <p:nvPr/>
          </p:nvSpPr>
          <p:spPr>
            <a:xfrm>
              <a:off x="4152" y="1971"/>
              <a:ext cx="714" cy="119"/>
            </a:xfrm>
            <a:custGeom>
              <a:avLst/>
              <a:gdLst/>
              <a:ahLst/>
              <a:cxnLst/>
              <a:rect l="l" t="t" r="r" b="b"/>
              <a:pathLst>
                <a:path w="714" h="119" extrusionOk="0">
                  <a:moveTo>
                    <a:pt x="0" y="119"/>
                  </a:moveTo>
                  <a:lnTo>
                    <a:pt x="195" y="119"/>
                  </a:lnTo>
                  <a:lnTo>
                    <a:pt x="195" y="0"/>
                  </a:lnTo>
                  <a:lnTo>
                    <a:pt x="714" y="0"/>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0" name="Google Shape;370;p26">
              <a:extLst>
                <a:ext uri="{FF2B5EF4-FFF2-40B4-BE49-F238E27FC236}">
                  <a16:creationId xmlns:a16="http://schemas.microsoft.com/office/drawing/2014/main" id="{48A7DD02-C0EA-AF75-2ABE-12FF86F633C0}"/>
                </a:ext>
              </a:extLst>
            </p:cNvPr>
            <p:cNvSpPr/>
            <p:nvPr/>
          </p:nvSpPr>
          <p:spPr>
            <a:xfrm>
              <a:off x="4864" y="1966"/>
              <a:ext cx="169" cy="100"/>
            </a:xfrm>
            <a:custGeom>
              <a:avLst/>
              <a:gdLst/>
              <a:ahLst/>
              <a:cxnLst/>
              <a:rect l="l" t="t" r="r" b="b"/>
              <a:pathLst>
                <a:path w="4001" h="2358" extrusionOk="0">
                  <a:moveTo>
                    <a:pt x="0" y="0"/>
                  </a:moveTo>
                  <a:lnTo>
                    <a:pt x="2076" y="0"/>
                  </a:lnTo>
                  <a:lnTo>
                    <a:pt x="2076" y="2006"/>
                  </a:lnTo>
                  <a:lnTo>
                    <a:pt x="2000" y="1930"/>
                  </a:lnTo>
                  <a:lnTo>
                    <a:pt x="3850" y="1930"/>
                  </a:lnTo>
                  <a:lnTo>
                    <a:pt x="3850" y="2082"/>
                  </a:lnTo>
                  <a:lnTo>
                    <a:pt x="1924" y="2082"/>
                  </a:lnTo>
                  <a:lnTo>
                    <a:pt x="1924" y="76"/>
                  </a:lnTo>
                  <a:lnTo>
                    <a:pt x="2000" y="152"/>
                  </a:lnTo>
                  <a:lnTo>
                    <a:pt x="0" y="152"/>
                  </a:lnTo>
                  <a:lnTo>
                    <a:pt x="0" y="0"/>
                  </a:lnTo>
                  <a:close/>
                  <a:moveTo>
                    <a:pt x="3432" y="1674"/>
                  </a:moveTo>
                  <a:lnTo>
                    <a:pt x="4001" y="2006"/>
                  </a:lnTo>
                  <a:lnTo>
                    <a:pt x="3432" y="2337"/>
                  </a:lnTo>
                  <a:cubicBezTo>
                    <a:pt x="3396" y="2358"/>
                    <a:pt x="3349" y="2346"/>
                    <a:pt x="3328" y="2310"/>
                  </a:cubicBezTo>
                  <a:cubicBezTo>
                    <a:pt x="3307" y="2274"/>
                    <a:pt x="3319" y="2227"/>
                    <a:pt x="3356" y="2206"/>
                  </a:cubicBezTo>
                  <a:lnTo>
                    <a:pt x="3812" y="1940"/>
                  </a:lnTo>
                  <a:lnTo>
                    <a:pt x="3812" y="2071"/>
                  </a:lnTo>
                  <a:lnTo>
                    <a:pt x="3356" y="1805"/>
                  </a:lnTo>
                  <a:cubicBezTo>
                    <a:pt x="3319" y="1784"/>
                    <a:pt x="3307" y="1738"/>
                    <a:pt x="3328" y="1701"/>
                  </a:cubicBezTo>
                  <a:cubicBezTo>
                    <a:pt x="3349" y="1665"/>
                    <a:pt x="3396" y="1653"/>
                    <a:pt x="3432" y="167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1" name="Google Shape;371;p26">
              <a:extLst>
                <a:ext uri="{FF2B5EF4-FFF2-40B4-BE49-F238E27FC236}">
                  <a16:creationId xmlns:a16="http://schemas.microsoft.com/office/drawing/2014/main" id="{D5DEAEC0-78AD-5C04-06DF-00212045A177}"/>
                </a:ext>
              </a:extLst>
            </p:cNvPr>
            <p:cNvSpPr/>
            <p:nvPr/>
          </p:nvSpPr>
          <p:spPr>
            <a:xfrm>
              <a:off x="4034" y="2026"/>
              <a:ext cx="81" cy="186"/>
            </a:xfrm>
            <a:prstGeom prst="rect">
              <a:avLst/>
            </a:prstGeom>
            <a:solidFill>
              <a:srgbClr val="C5DBC3"/>
            </a:solid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2" name="Google Shape;372;p26">
              <a:extLst>
                <a:ext uri="{FF2B5EF4-FFF2-40B4-BE49-F238E27FC236}">
                  <a16:creationId xmlns:a16="http://schemas.microsoft.com/office/drawing/2014/main" id="{330EA430-C409-49B9-A7CF-227837B5AE0E}"/>
                </a:ext>
              </a:extLst>
            </p:cNvPr>
            <p:cNvSpPr/>
            <p:nvPr/>
          </p:nvSpPr>
          <p:spPr>
            <a:xfrm>
              <a:off x="4034" y="2026"/>
              <a:ext cx="81" cy="186"/>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3" name="Google Shape;373;p26">
              <a:extLst>
                <a:ext uri="{FF2B5EF4-FFF2-40B4-BE49-F238E27FC236}">
                  <a16:creationId xmlns:a16="http://schemas.microsoft.com/office/drawing/2014/main" id="{35B85E0E-C1E2-4758-C575-A379BF1E0114}"/>
                </a:ext>
              </a:extLst>
            </p:cNvPr>
            <p:cNvSpPr/>
            <p:nvPr/>
          </p:nvSpPr>
          <p:spPr>
            <a:xfrm>
              <a:off x="4044" y="2092"/>
              <a:ext cx="25"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b="1" dirty="0">
                  <a:solidFill>
                    <a:schemeClr val="dk2"/>
                  </a:solidFill>
                  <a:latin typeface="Courier New"/>
                  <a:ea typeface="Courier New"/>
                  <a:cs typeface="Courier New"/>
                  <a:sym typeface="Courier New"/>
                </a:rPr>
                <a:t>pc</a:t>
              </a:r>
              <a:endParaRPr sz="1800" dirty="0">
                <a:solidFill>
                  <a:schemeClr val="dk2"/>
                </a:solidFill>
                <a:latin typeface="Calibri"/>
                <a:ea typeface="Calibri"/>
                <a:cs typeface="Calibri"/>
                <a:sym typeface="Calibri"/>
              </a:endParaRPr>
            </a:p>
          </p:txBody>
        </p:sp>
        <p:sp>
          <p:nvSpPr>
            <p:cNvPr id="374" name="Google Shape;374;p26">
              <a:extLst>
                <a:ext uri="{FF2B5EF4-FFF2-40B4-BE49-F238E27FC236}">
                  <a16:creationId xmlns:a16="http://schemas.microsoft.com/office/drawing/2014/main" id="{D8CD7CC2-BE2B-3BA7-42B0-069D4C0B426B}"/>
                </a:ext>
              </a:extLst>
            </p:cNvPr>
            <p:cNvSpPr/>
            <p:nvPr/>
          </p:nvSpPr>
          <p:spPr>
            <a:xfrm>
              <a:off x="4068" y="2179"/>
              <a:ext cx="34" cy="33"/>
            </a:xfrm>
            <a:custGeom>
              <a:avLst/>
              <a:gdLst/>
              <a:ahLst/>
              <a:cxnLst/>
              <a:rect l="l" t="t" r="r" b="b"/>
              <a:pathLst>
                <a:path w="34" h="33" extrusionOk="0">
                  <a:moveTo>
                    <a:pt x="0" y="33"/>
                  </a:moveTo>
                  <a:lnTo>
                    <a:pt x="17" y="0"/>
                  </a:lnTo>
                  <a:lnTo>
                    <a:pt x="34" y="33"/>
                  </a:lnTo>
                  <a:lnTo>
                    <a:pt x="0" y="33"/>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5" name="Google Shape;375;p26">
              <a:extLst>
                <a:ext uri="{FF2B5EF4-FFF2-40B4-BE49-F238E27FC236}">
                  <a16:creationId xmlns:a16="http://schemas.microsoft.com/office/drawing/2014/main" id="{1F24B6C2-DCAD-4596-35C0-9B90EBB2A785}"/>
                </a:ext>
              </a:extLst>
            </p:cNvPr>
            <p:cNvSpPr/>
            <p:nvPr/>
          </p:nvSpPr>
          <p:spPr>
            <a:xfrm>
              <a:off x="4999" y="2153"/>
              <a:ext cx="34" cy="119"/>
            </a:xfrm>
            <a:custGeom>
              <a:avLst/>
              <a:gdLst/>
              <a:ahLst/>
              <a:cxnLst/>
              <a:rect l="l" t="t" r="r" b="b"/>
              <a:pathLst>
                <a:path w="34" h="119" extrusionOk="0">
                  <a:moveTo>
                    <a:pt x="0" y="0"/>
                  </a:moveTo>
                  <a:lnTo>
                    <a:pt x="34" y="21"/>
                  </a:lnTo>
                  <a:lnTo>
                    <a:pt x="34" y="98"/>
                  </a:lnTo>
                  <a:lnTo>
                    <a:pt x="0" y="119"/>
                  </a:lnTo>
                  <a:lnTo>
                    <a:pt x="0" y="0"/>
                  </a:lnTo>
                  <a:close/>
                </a:path>
              </a:pathLst>
            </a:custGeom>
            <a:solidFill>
              <a:srgbClr val="C5DB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6" name="Google Shape;376;p26">
              <a:extLst>
                <a:ext uri="{FF2B5EF4-FFF2-40B4-BE49-F238E27FC236}">
                  <a16:creationId xmlns:a16="http://schemas.microsoft.com/office/drawing/2014/main" id="{1B424D83-16A1-20D6-51FF-78A24D2E9D31}"/>
                </a:ext>
              </a:extLst>
            </p:cNvPr>
            <p:cNvSpPr/>
            <p:nvPr/>
          </p:nvSpPr>
          <p:spPr>
            <a:xfrm>
              <a:off x="4999" y="2153"/>
              <a:ext cx="34" cy="119"/>
            </a:xfrm>
            <a:custGeom>
              <a:avLst/>
              <a:gdLst/>
              <a:ahLst/>
              <a:cxnLst/>
              <a:rect l="l" t="t" r="r" b="b"/>
              <a:pathLst>
                <a:path w="34" h="119" extrusionOk="0">
                  <a:moveTo>
                    <a:pt x="0" y="0"/>
                  </a:moveTo>
                  <a:lnTo>
                    <a:pt x="34" y="21"/>
                  </a:lnTo>
                  <a:lnTo>
                    <a:pt x="34" y="98"/>
                  </a:lnTo>
                  <a:lnTo>
                    <a:pt x="0" y="119"/>
                  </a:lnTo>
                  <a:lnTo>
                    <a:pt x="0" y="0"/>
                  </a:ln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7" name="Google Shape;377;p26">
              <a:extLst>
                <a:ext uri="{FF2B5EF4-FFF2-40B4-BE49-F238E27FC236}">
                  <a16:creationId xmlns:a16="http://schemas.microsoft.com/office/drawing/2014/main" id="{5ABFEB40-F812-BDEA-59C8-0E31B9F951A9}"/>
                </a:ext>
              </a:extLst>
            </p:cNvPr>
            <p:cNvSpPr/>
            <p:nvPr/>
          </p:nvSpPr>
          <p:spPr>
            <a:xfrm>
              <a:off x="5003" y="2161"/>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dirty="0">
                  <a:solidFill>
                    <a:srgbClr val="4D5A6F"/>
                  </a:solidFill>
                  <a:latin typeface="Calibri"/>
                  <a:ea typeface="Calibri"/>
                  <a:cs typeface="Calibri"/>
                  <a:sym typeface="Calibri"/>
                </a:rPr>
                <a:t>0</a:t>
              </a:r>
              <a:endParaRPr sz="1800" dirty="0">
                <a:solidFill>
                  <a:srgbClr val="4D5A6F"/>
                </a:solidFill>
                <a:latin typeface="Calibri"/>
                <a:ea typeface="Calibri"/>
                <a:cs typeface="Calibri"/>
                <a:sym typeface="Calibri"/>
              </a:endParaRPr>
            </a:p>
          </p:txBody>
        </p:sp>
        <p:sp>
          <p:nvSpPr>
            <p:cNvPr id="378" name="Google Shape;378;p26">
              <a:extLst>
                <a:ext uri="{FF2B5EF4-FFF2-40B4-BE49-F238E27FC236}">
                  <a16:creationId xmlns:a16="http://schemas.microsoft.com/office/drawing/2014/main" id="{8A12C5E8-BA69-8314-7D3D-CEA294D320CB}"/>
                </a:ext>
              </a:extLst>
            </p:cNvPr>
            <p:cNvSpPr/>
            <p:nvPr/>
          </p:nvSpPr>
          <p:spPr>
            <a:xfrm>
              <a:off x="5004" y="2216"/>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4D5A6F"/>
                  </a:solidFill>
                  <a:latin typeface="Calibri"/>
                  <a:ea typeface="Calibri"/>
                  <a:cs typeface="Calibri"/>
                  <a:sym typeface="Calibri"/>
                </a:rPr>
                <a:t>1</a:t>
              </a:r>
              <a:endParaRPr sz="1800">
                <a:solidFill>
                  <a:srgbClr val="4D5A6F"/>
                </a:solidFill>
                <a:latin typeface="Calibri"/>
                <a:ea typeface="Calibri"/>
                <a:cs typeface="Calibri"/>
                <a:sym typeface="Calibri"/>
              </a:endParaRPr>
            </a:p>
          </p:txBody>
        </p:sp>
        <p:sp>
          <p:nvSpPr>
            <p:cNvPr id="379" name="Google Shape;379;p26">
              <a:extLst>
                <a:ext uri="{FF2B5EF4-FFF2-40B4-BE49-F238E27FC236}">
                  <a16:creationId xmlns:a16="http://schemas.microsoft.com/office/drawing/2014/main" id="{C0BE14D4-420B-627F-4583-85F8AE53FD76}"/>
                </a:ext>
              </a:extLst>
            </p:cNvPr>
            <p:cNvSpPr/>
            <p:nvPr/>
          </p:nvSpPr>
          <p:spPr>
            <a:xfrm>
              <a:off x="4322" y="2138"/>
              <a:ext cx="203" cy="52"/>
            </a:xfrm>
            <a:custGeom>
              <a:avLst/>
              <a:gdLst/>
              <a:ahLst/>
              <a:cxnLst/>
              <a:rect l="l" t="t" r="r" b="b"/>
              <a:pathLst>
                <a:path w="4801" h="1228" extrusionOk="0">
                  <a:moveTo>
                    <a:pt x="0" y="1228"/>
                  </a:moveTo>
                  <a:lnTo>
                    <a:pt x="931" y="1228"/>
                  </a:lnTo>
                  <a:lnTo>
                    <a:pt x="931" y="352"/>
                  </a:lnTo>
                  <a:lnTo>
                    <a:pt x="855" y="428"/>
                  </a:lnTo>
                  <a:lnTo>
                    <a:pt x="4650" y="428"/>
                  </a:lnTo>
                  <a:lnTo>
                    <a:pt x="4650" y="276"/>
                  </a:lnTo>
                  <a:lnTo>
                    <a:pt x="779" y="276"/>
                  </a:lnTo>
                  <a:lnTo>
                    <a:pt x="779" y="1152"/>
                  </a:lnTo>
                  <a:lnTo>
                    <a:pt x="855" y="1076"/>
                  </a:lnTo>
                  <a:lnTo>
                    <a:pt x="0" y="1076"/>
                  </a:lnTo>
                  <a:lnTo>
                    <a:pt x="0" y="1228"/>
                  </a:lnTo>
                  <a:close/>
                  <a:moveTo>
                    <a:pt x="4232" y="684"/>
                  </a:moveTo>
                  <a:lnTo>
                    <a:pt x="4801" y="352"/>
                  </a:lnTo>
                  <a:lnTo>
                    <a:pt x="4232" y="21"/>
                  </a:lnTo>
                  <a:cubicBezTo>
                    <a:pt x="4196" y="0"/>
                    <a:pt x="4149" y="12"/>
                    <a:pt x="4128" y="48"/>
                  </a:cubicBezTo>
                  <a:cubicBezTo>
                    <a:pt x="4107" y="84"/>
                    <a:pt x="4119" y="131"/>
                    <a:pt x="4156" y="152"/>
                  </a:cubicBezTo>
                  <a:lnTo>
                    <a:pt x="4612" y="418"/>
                  </a:lnTo>
                  <a:lnTo>
                    <a:pt x="4612" y="287"/>
                  </a:lnTo>
                  <a:lnTo>
                    <a:pt x="4156" y="553"/>
                  </a:lnTo>
                  <a:cubicBezTo>
                    <a:pt x="4119" y="574"/>
                    <a:pt x="4107" y="621"/>
                    <a:pt x="4128" y="657"/>
                  </a:cubicBezTo>
                  <a:cubicBezTo>
                    <a:pt x="4149" y="693"/>
                    <a:pt x="4196" y="705"/>
                    <a:pt x="4232"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0" name="Google Shape;380;p26">
              <a:extLst>
                <a:ext uri="{FF2B5EF4-FFF2-40B4-BE49-F238E27FC236}">
                  <a16:creationId xmlns:a16="http://schemas.microsoft.com/office/drawing/2014/main" id="{80B32AED-91D5-B4F2-EAC9-E85CADF42BD7}"/>
                </a:ext>
              </a:extLst>
            </p:cNvPr>
            <p:cNvSpPr/>
            <p:nvPr/>
          </p:nvSpPr>
          <p:spPr>
            <a:xfrm>
              <a:off x="4354" y="2198"/>
              <a:ext cx="171" cy="29"/>
            </a:xfrm>
            <a:custGeom>
              <a:avLst/>
              <a:gdLst/>
              <a:ahLst/>
              <a:cxnLst/>
              <a:rect l="l" t="t" r="r" b="b"/>
              <a:pathLst>
                <a:path w="4049" h="706" extrusionOk="0">
                  <a:moveTo>
                    <a:pt x="0" y="430"/>
                  </a:moveTo>
                  <a:lnTo>
                    <a:pt x="3899" y="429"/>
                  </a:lnTo>
                  <a:lnTo>
                    <a:pt x="3898" y="277"/>
                  </a:lnTo>
                  <a:lnTo>
                    <a:pt x="0" y="278"/>
                  </a:lnTo>
                  <a:lnTo>
                    <a:pt x="0" y="430"/>
                  </a:lnTo>
                  <a:close/>
                  <a:moveTo>
                    <a:pt x="3481" y="684"/>
                  </a:moveTo>
                  <a:lnTo>
                    <a:pt x="4049" y="352"/>
                  </a:lnTo>
                  <a:lnTo>
                    <a:pt x="3481" y="21"/>
                  </a:lnTo>
                  <a:cubicBezTo>
                    <a:pt x="3444" y="0"/>
                    <a:pt x="3398" y="12"/>
                    <a:pt x="3377" y="48"/>
                  </a:cubicBezTo>
                  <a:cubicBezTo>
                    <a:pt x="3356" y="85"/>
                    <a:pt x="3368" y="131"/>
                    <a:pt x="3404" y="152"/>
                  </a:cubicBezTo>
                  <a:lnTo>
                    <a:pt x="3860" y="418"/>
                  </a:lnTo>
                  <a:lnTo>
                    <a:pt x="3860" y="287"/>
                  </a:lnTo>
                  <a:lnTo>
                    <a:pt x="3404" y="553"/>
                  </a:lnTo>
                  <a:cubicBezTo>
                    <a:pt x="3368" y="574"/>
                    <a:pt x="3356" y="621"/>
                    <a:pt x="3377" y="657"/>
                  </a:cubicBezTo>
                  <a:cubicBezTo>
                    <a:pt x="3398" y="693"/>
                    <a:pt x="3445" y="706"/>
                    <a:pt x="3481"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1" name="Google Shape;381;p26">
              <a:extLst>
                <a:ext uri="{FF2B5EF4-FFF2-40B4-BE49-F238E27FC236}">
                  <a16:creationId xmlns:a16="http://schemas.microsoft.com/office/drawing/2014/main" id="{E5329EC9-9558-F4D3-DB14-AD95DBE0100D}"/>
                </a:ext>
              </a:extLst>
            </p:cNvPr>
            <p:cNvSpPr/>
            <p:nvPr/>
          </p:nvSpPr>
          <p:spPr>
            <a:xfrm>
              <a:off x="4356" y="2248"/>
              <a:ext cx="169" cy="30"/>
            </a:xfrm>
            <a:custGeom>
              <a:avLst/>
              <a:gdLst/>
              <a:ahLst/>
              <a:cxnLst/>
              <a:rect l="l" t="t" r="r" b="b"/>
              <a:pathLst>
                <a:path w="3989" h="705" extrusionOk="0">
                  <a:moveTo>
                    <a:pt x="1" y="440"/>
                  </a:moveTo>
                  <a:lnTo>
                    <a:pt x="3838" y="427"/>
                  </a:lnTo>
                  <a:lnTo>
                    <a:pt x="3838" y="275"/>
                  </a:lnTo>
                  <a:lnTo>
                    <a:pt x="0" y="288"/>
                  </a:lnTo>
                  <a:lnTo>
                    <a:pt x="1" y="440"/>
                  </a:lnTo>
                  <a:close/>
                  <a:moveTo>
                    <a:pt x="3421" y="684"/>
                  </a:moveTo>
                  <a:lnTo>
                    <a:pt x="3989" y="350"/>
                  </a:lnTo>
                  <a:lnTo>
                    <a:pt x="3419" y="21"/>
                  </a:lnTo>
                  <a:cubicBezTo>
                    <a:pt x="3383" y="0"/>
                    <a:pt x="3336" y="12"/>
                    <a:pt x="3315" y="49"/>
                  </a:cubicBezTo>
                  <a:cubicBezTo>
                    <a:pt x="3294" y="85"/>
                    <a:pt x="3307" y="131"/>
                    <a:pt x="3343" y="152"/>
                  </a:cubicBezTo>
                  <a:lnTo>
                    <a:pt x="3800" y="417"/>
                  </a:lnTo>
                  <a:lnTo>
                    <a:pt x="3799" y="285"/>
                  </a:lnTo>
                  <a:lnTo>
                    <a:pt x="3344" y="553"/>
                  </a:lnTo>
                  <a:cubicBezTo>
                    <a:pt x="3308" y="574"/>
                    <a:pt x="3296" y="621"/>
                    <a:pt x="3317" y="657"/>
                  </a:cubicBezTo>
                  <a:cubicBezTo>
                    <a:pt x="3339" y="693"/>
                    <a:pt x="3385" y="705"/>
                    <a:pt x="3421"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2" name="Google Shape;382;p26">
              <a:extLst>
                <a:ext uri="{FF2B5EF4-FFF2-40B4-BE49-F238E27FC236}">
                  <a16:creationId xmlns:a16="http://schemas.microsoft.com/office/drawing/2014/main" id="{0FE9D668-4DE7-7C71-E929-1C9A05C61D4B}"/>
                </a:ext>
              </a:extLst>
            </p:cNvPr>
            <p:cNvSpPr/>
            <p:nvPr/>
          </p:nvSpPr>
          <p:spPr>
            <a:xfrm>
              <a:off x="4354" y="2401"/>
              <a:ext cx="137" cy="30"/>
            </a:xfrm>
            <a:custGeom>
              <a:avLst/>
              <a:gdLst/>
              <a:ahLst/>
              <a:cxnLst/>
              <a:rect l="l" t="t" r="r" b="b"/>
              <a:pathLst>
                <a:path w="6500" h="1411" extrusionOk="0">
                  <a:moveTo>
                    <a:pt x="5" y="939"/>
                  </a:moveTo>
                  <a:lnTo>
                    <a:pt x="6201" y="843"/>
                  </a:lnTo>
                  <a:lnTo>
                    <a:pt x="6196" y="539"/>
                  </a:lnTo>
                  <a:lnTo>
                    <a:pt x="0" y="635"/>
                  </a:lnTo>
                  <a:lnTo>
                    <a:pt x="5" y="939"/>
                  </a:lnTo>
                  <a:close/>
                  <a:moveTo>
                    <a:pt x="5373" y="1367"/>
                  </a:moveTo>
                  <a:lnTo>
                    <a:pt x="6500" y="686"/>
                  </a:lnTo>
                  <a:lnTo>
                    <a:pt x="5353" y="41"/>
                  </a:lnTo>
                  <a:cubicBezTo>
                    <a:pt x="5280" y="0"/>
                    <a:pt x="5187" y="26"/>
                    <a:pt x="5146" y="99"/>
                  </a:cubicBezTo>
                  <a:cubicBezTo>
                    <a:pt x="5105" y="172"/>
                    <a:pt x="5131" y="265"/>
                    <a:pt x="5204" y="306"/>
                  </a:cubicBezTo>
                  <a:lnTo>
                    <a:pt x="6124" y="824"/>
                  </a:lnTo>
                  <a:lnTo>
                    <a:pt x="6120" y="561"/>
                  </a:lnTo>
                  <a:lnTo>
                    <a:pt x="5216" y="1107"/>
                  </a:lnTo>
                  <a:cubicBezTo>
                    <a:pt x="5144" y="1151"/>
                    <a:pt x="5121" y="1244"/>
                    <a:pt x="5165" y="1316"/>
                  </a:cubicBezTo>
                  <a:cubicBezTo>
                    <a:pt x="5208" y="1388"/>
                    <a:pt x="5302" y="1411"/>
                    <a:pt x="5373" y="1367"/>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3" name="Google Shape;383;p26">
              <a:extLst>
                <a:ext uri="{FF2B5EF4-FFF2-40B4-BE49-F238E27FC236}">
                  <a16:creationId xmlns:a16="http://schemas.microsoft.com/office/drawing/2014/main" id="{B69128B6-01C8-4166-46B6-24E5D53859E1}"/>
                </a:ext>
              </a:extLst>
            </p:cNvPr>
            <p:cNvSpPr/>
            <p:nvPr/>
          </p:nvSpPr>
          <p:spPr>
            <a:xfrm>
              <a:off x="4453" y="1898"/>
              <a:ext cx="1184" cy="230"/>
            </a:xfrm>
            <a:custGeom>
              <a:avLst/>
              <a:gdLst/>
              <a:ahLst/>
              <a:cxnLst/>
              <a:rect l="l" t="t" r="r" b="b"/>
              <a:pathLst>
                <a:path w="1184" h="230" extrusionOk="0">
                  <a:moveTo>
                    <a:pt x="1156" y="230"/>
                  </a:moveTo>
                  <a:lnTo>
                    <a:pt x="1184" y="230"/>
                  </a:lnTo>
                  <a:lnTo>
                    <a:pt x="1184" y="0"/>
                  </a:lnTo>
                  <a:lnTo>
                    <a:pt x="0" y="0"/>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4" name="Google Shape;384;p26">
              <a:extLst>
                <a:ext uri="{FF2B5EF4-FFF2-40B4-BE49-F238E27FC236}">
                  <a16:creationId xmlns:a16="http://schemas.microsoft.com/office/drawing/2014/main" id="{05D3428A-3D74-74D8-9FAD-0CF494E98A4D}"/>
                </a:ext>
              </a:extLst>
            </p:cNvPr>
            <p:cNvSpPr/>
            <p:nvPr/>
          </p:nvSpPr>
          <p:spPr>
            <a:xfrm>
              <a:off x="4454" y="1899"/>
              <a:ext cx="71" cy="203"/>
            </a:xfrm>
            <a:custGeom>
              <a:avLst/>
              <a:gdLst/>
              <a:ahLst/>
              <a:cxnLst/>
              <a:rect l="l" t="t" r="r" b="b"/>
              <a:pathLst>
                <a:path w="1677" h="4801" extrusionOk="0">
                  <a:moveTo>
                    <a:pt x="0" y="0"/>
                  </a:moveTo>
                  <a:lnTo>
                    <a:pt x="0" y="4489"/>
                  </a:lnTo>
                  <a:lnTo>
                    <a:pt x="1526" y="4489"/>
                  </a:lnTo>
                  <a:lnTo>
                    <a:pt x="1526" y="4337"/>
                  </a:lnTo>
                  <a:lnTo>
                    <a:pt x="76" y="4337"/>
                  </a:lnTo>
                  <a:lnTo>
                    <a:pt x="152" y="4413"/>
                  </a:lnTo>
                  <a:lnTo>
                    <a:pt x="152" y="0"/>
                  </a:lnTo>
                  <a:lnTo>
                    <a:pt x="0" y="0"/>
                  </a:lnTo>
                  <a:close/>
                  <a:moveTo>
                    <a:pt x="1137" y="4777"/>
                  </a:moveTo>
                  <a:lnTo>
                    <a:pt x="1677" y="4400"/>
                  </a:lnTo>
                  <a:lnTo>
                    <a:pt x="1083" y="4116"/>
                  </a:lnTo>
                  <a:cubicBezTo>
                    <a:pt x="1046" y="4097"/>
                    <a:pt x="1000" y="4113"/>
                    <a:pt x="982" y="4151"/>
                  </a:cubicBezTo>
                  <a:cubicBezTo>
                    <a:pt x="964" y="4189"/>
                    <a:pt x="980" y="4234"/>
                    <a:pt x="1018" y="4253"/>
                  </a:cubicBezTo>
                  <a:lnTo>
                    <a:pt x="1494" y="4481"/>
                  </a:lnTo>
                  <a:lnTo>
                    <a:pt x="1483" y="4350"/>
                  </a:lnTo>
                  <a:lnTo>
                    <a:pt x="1050" y="4652"/>
                  </a:lnTo>
                  <a:cubicBezTo>
                    <a:pt x="1015" y="4676"/>
                    <a:pt x="1007" y="4723"/>
                    <a:pt x="1031" y="4758"/>
                  </a:cubicBezTo>
                  <a:cubicBezTo>
                    <a:pt x="1055" y="4792"/>
                    <a:pt x="1102" y="4801"/>
                    <a:pt x="1137" y="4777"/>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5" name="Google Shape;385;p26">
              <a:extLst>
                <a:ext uri="{FF2B5EF4-FFF2-40B4-BE49-F238E27FC236}">
                  <a16:creationId xmlns:a16="http://schemas.microsoft.com/office/drawing/2014/main" id="{D74A80E2-61FC-4A86-304B-B8A074E2601A}"/>
                </a:ext>
              </a:extLst>
            </p:cNvPr>
            <p:cNvSpPr/>
            <p:nvPr/>
          </p:nvSpPr>
          <p:spPr>
            <a:xfrm>
              <a:off x="5033" y="2206"/>
              <a:ext cx="83" cy="30"/>
            </a:xfrm>
            <a:custGeom>
              <a:avLst/>
              <a:gdLst/>
              <a:ahLst/>
              <a:cxnLst/>
              <a:rect l="l" t="t" r="r" b="b"/>
              <a:pathLst>
                <a:path w="1946" h="706" extrusionOk="0">
                  <a:moveTo>
                    <a:pt x="1" y="438"/>
                  </a:moveTo>
                  <a:lnTo>
                    <a:pt x="1796" y="426"/>
                  </a:lnTo>
                  <a:lnTo>
                    <a:pt x="1795" y="274"/>
                  </a:lnTo>
                  <a:lnTo>
                    <a:pt x="0" y="286"/>
                  </a:lnTo>
                  <a:lnTo>
                    <a:pt x="1" y="438"/>
                  </a:lnTo>
                  <a:close/>
                  <a:moveTo>
                    <a:pt x="1380" y="685"/>
                  </a:moveTo>
                  <a:lnTo>
                    <a:pt x="1946" y="349"/>
                  </a:lnTo>
                  <a:lnTo>
                    <a:pt x="1376" y="21"/>
                  </a:lnTo>
                  <a:cubicBezTo>
                    <a:pt x="1339" y="0"/>
                    <a:pt x="1293" y="13"/>
                    <a:pt x="1272" y="49"/>
                  </a:cubicBezTo>
                  <a:cubicBezTo>
                    <a:pt x="1251" y="86"/>
                    <a:pt x="1264" y="132"/>
                    <a:pt x="1300" y="153"/>
                  </a:cubicBezTo>
                  <a:lnTo>
                    <a:pt x="1758" y="416"/>
                  </a:lnTo>
                  <a:lnTo>
                    <a:pt x="1757" y="285"/>
                  </a:lnTo>
                  <a:lnTo>
                    <a:pt x="1302" y="554"/>
                  </a:lnTo>
                  <a:cubicBezTo>
                    <a:pt x="1266" y="575"/>
                    <a:pt x="1254" y="622"/>
                    <a:pt x="1276" y="658"/>
                  </a:cubicBezTo>
                  <a:cubicBezTo>
                    <a:pt x="1297" y="694"/>
                    <a:pt x="1344" y="706"/>
                    <a:pt x="1380" y="685"/>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6" name="Google Shape;386;p26">
              <a:extLst>
                <a:ext uri="{FF2B5EF4-FFF2-40B4-BE49-F238E27FC236}">
                  <a16:creationId xmlns:a16="http://schemas.microsoft.com/office/drawing/2014/main" id="{B9343858-DA9A-A3B0-46EF-BC4AA3B1F938}"/>
                </a:ext>
              </a:extLst>
            </p:cNvPr>
            <p:cNvSpPr/>
            <p:nvPr/>
          </p:nvSpPr>
          <p:spPr>
            <a:xfrm>
              <a:off x="4915" y="2214"/>
              <a:ext cx="355" cy="102"/>
            </a:xfrm>
            <a:custGeom>
              <a:avLst/>
              <a:gdLst/>
              <a:ahLst/>
              <a:cxnLst/>
              <a:rect l="l" t="t" r="r" b="b"/>
              <a:pathLst>
                <a:path w="4201" h="1214" extrusionOk="0">
                  <a:moveTo>
                    <a:pt x="0" y="1214"/>
                  </a:moveTo>
                  <a:lnTo>
                    <a:pt x="3654" y="1214"/>
                  </a:lnTo>
                  <a:lnTo>
                    <a:pt x="3654" y="176"/>
                  </a:lnTo>
                  <a:lnTo>
                    <a:pt x="3616" y="214"/>
                  </a:lnTo>
                  <a:lnTo>
                    <a:pt x="4125" y="214"/>
                  </a:lnTo>
                  <a:lnTo>
                    <a:pt x="4125" y="138"/>
                  </a:lnTo>
                  <a:lnTo>
                    <a:pt x="3578" y="138"/>
                  </a:lnTo>
                  <a:lnTo>
                    <a:pt x="3578" y="1176"/>
                  </a:lnTo>
                  <a:lnTo>
                    <a:pt x="3616" y="1138"/>
                  </a:lnTo>
                  <a:lnTo>
                    <a:pt x="0" y="1138"/>
                  </a:lnTo>
                  <a:lnTo>
                    <a:pt x="0" y="1214"/>
                  </a:lnTo>
                  <a:close/>
                  <a:moveTo>
                    <a:pt x="3916" y="342"/>
                  </a:moveTo>
                  <a:lnTo>
                    <a:pt x="4201" y="176"/>
                  </a:lnTo>
                  <a:lnTo>
                    <a:pt x="3916" y="11"/>
                  </a:lnTo>
                  <a:cubicBezTo>
                    <a:pt x="3898" y="0"/>
                    <a:pt x="3875" y="6"/>
                    <a:pt x="3864" y="24"/>
                  </a:cubicBezTo>
                  <a:cubicBezTo>
                    <a:pt x="3854" y="42"/>
                    <a:pt x="3860" y="66"/>
                    <a:pt x="3878" y="76"/>
                  </a:cubicBezTo>
                  <a:lnTo>
                    <a:pt x="4106" y="209"/>
                  </a:lnTo>
                  <a:lnTo>
                    <a:pt x="4106" y="144"/>
                  </a:lnTo>
                  <a:lnTo>
                    <a:pt x="3878" y="277"/>
                  </a:lnTo>
                  <a:cubicBezTo>
                    <a:pt x="3860" y="287"/>
                    <a:pt x="3854" y="310"/>
                    <a:pt x="3864" y="329"/>
                  </a:cubicBezTo>
                  <a:cubicBezTo>
                    <a:pt x="3875" y="347"/>
                    <a:pt x="3898" y="353"/>
                    <a:pt x="3916" y="342"/>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7" name="Google Shape;387;p26">
              <a:extLst>
                <a:ext uri="{FF2B5EF4-FFF2-40B4-BE49-F238E27FC236}">
                  <a16:creationId xmlns:a16="http://schemas.microsoft.com/office/drawing/2014/main" id="{8D4D1615-825A-B31E-1847-789073C6EA46}"/>
                </a:ext>
              </a:extLst>
            </p:cNvPr>
            <p:cNvSpPr/>
            <p:nvPr/>
          </p:nvSpPr>
          <p:spPr>
            <a:xfrm>
              <a:off x="4376" y="2105"/>
              <a:ext cx="4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88" name="Google Shape;388;p26">
              <a:extLst>
                <a:ext uri="{FF2B5EF4-FFF2-40B4-BE49-F238E27FC236}">
                  <a16:creationId xmlns:a16="http://schemas.microsoft.com/office/drawing/2014/main" id="{FEDFA028-C0B9-F66C-3908-CECD9C098706}"/>
                </a:ext>
              </a:extLst>
            </p:cNvPr>
            <p:cNvSpPr/>
            <p:nvPr/>
          </p:nvSpPr>
          <p:spPr>
            <a:xfrm>
              <a:off x="4423" y="2105"/>
              <a:ext cx="7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[11:7]</a:t>
              </a:r>
              <a:endParaRPr sz="1800">
                <a:solidFill>
                  <a:srgbClr val="E4DDD2"/>
                </a:solidFill>
                <a:latin typeface="Calibri"/>
                <a:ea typeface="Calibri"/>
                <a:cs typeface="Calibri"/>
                <a:sym typeface="Calibri"/>
              </a:endParaRPr>
            </a:p>
          </p:txBody>
        </p:sp>
        <p:sp>
          <p:nvSpPr>
            <p:cNvPr id="389" name="Google Shape;389;p26">
              <a:extLst>
                <a:ext uri="{FF2B5EF4-FFF2-40B4-BE49-F238E27FC236}">
                  <a16:creationId xmlns:a16="http://schemas.microsoft.com/office/drawing/2014/main" id="{2A41FF90-02BE-702C-AF41-71AD0BBC9548}"/>
                </a:ext>
              </a:extLst>
            </p:cNvPr>
            <p:cNvSpPr/>
            <p:nvPr/>
          </p:nvSpPr>
          <p:spPr>
            <a:xfrm>
              <a:off x="4373" y="2169"/>
              <a:ext cx="4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90" name="Google Shape;390;p26">
              <a:extLst>
                <a:ext uri="{FF2B5EF4-FFF2-40B4-BE49-F238E27FC236}">
                  <a16:creationId xmlns:a16="http://schemas.microsoft.com/office/drawing/2014/main" id="{210505D2-6C6C-3F41-065B-75C2EA673499}"/>
                </a:ext>
              </a:extLst>
            </p:cNvPr>
            <p:cNvSpPr/>
            <p:nvPr/>
          </p:nvSpPr>
          <p:spPr>
            <a:xfrm>
              <a:off x="4419" y="2169"/>
              <a:ext cx="9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[19:15]</a:t>
              </a:r>
              <a:endParaRPr sz="1800">
                <a:solidFill>
                  <a:srgbClr val="E4DDD2"/>
                </a:solidFill>
                <a:latin typeface="Calibri"/>
                <a:ea typeface="Calibri"/>
                <a:cs typeface="Calibri"/>
                <a:sym typeface="Calibri"/>
              </a:endParaRPr>
            </a:p>
          </p:txBody>
        </p:sp>
        <p:sp>
          <p:nvSpPr>
            <p:cNvPr id="391" name="Google Shape;391;p26">
              <a:extLst>
                <a:ext uri="{FF2B5EF4-FFF2-40B4-BE49-F238E27FC236}">
                  <a16:creationId xmlns:a16="http://schemas.microsoft.com/office/drawing/2014/main" id="{373ADDFD-D306-A124-E0EC-A916A2564B97}"/>
                </a:ext>
              </a:extLst>
            </p:cNvPr>
            <p:cNvSpPr/>
            <p:nvPr/>
          </p:nvSpPr>
          <p:spPr>
            <a:xfrm>
              <a:off x="4373" y="2220"/>
              <a:ext cx="4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92" name="Google Shape;392;p26">
              <a:extLst>
                <a:ext uri="{FF2B5EF4-FFF2-40B4-BE49-F238E27FC236}">
                  <a16:creationId xmlns:a16="http://schemas.microsoft.com/office/drawing/2014/main" id="{D0A12D7A-45C6-13C5-0AE0-029989EFDBAB}"/>
                </a:ext>
              </a:extLst>
            </p:cNvPr>
            <p:cNvSpPr/>
            <p:nvPr/>
          </p:nvSpPr>
          <p:spPr>
            <a:xfrm>
              <a:off x="4419" y="2220"/>
              <a:ext cx="9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[24:20]</a:t>
              </a:r>
              <a:endParaRPr sz="1800">
                <a:solidFill>
                  <a:srgbClr val="E4DDD2"/>
                </a:solidFill>
                <a:latin typeface="Calibri"/>
                <a:ea typeface="Calibri"/>
                <a:cs typeface="Calibri"/>
                <a:sym typeface="Calibri"/>
              </a:endParaRPr>
            </a:p>
          </p:txBody>
        </p:sp>
        <p:sp>
          <p:nvSpPr>
            <p:cNvPr id="393" name="Google Shape;393;p26">
              <a:extLst>
                <a:ext uri="{FF2B5EF4-FFF2-40B4-BE49-F238E27FC236}">
                  <a16:creationId xmlns:a16="http://schemas.microsoft.com/office/drawing/2014/main" id="{1135E9C6-2CBB-06F5-0817-DBA39FC5BDEE}"/>
                </a:ext>
              </a:extLst>
            </p:cNvPr>
            <p:cNvSpPr/>
            <p:nvPr/>
          </p:nvSpPr>
          <p:spPr>
            <a:xfrm>
              <a:off x="4361" y="2362"/>
              <a:ext cx="4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94" name="Google Shape;394;p26">
              <a:extLst>
                <a:ext uri="{FF2B5EF4-FFF2-40B4-BE49-F238E27FC236}">
                  <a16:creationId xmlns:a16="http://schemas.microsoft.com/office/drawing/2014/main" id="{D33117F5-4CF5-0814-81BF-735D53A92A14}"/>
                </a:ext>
              </a:extLst>
            </p:cNvPr>
            <p:cNvSpPr/>
            <p:nvPr/>
          </p:nvSpPr>
          <p:spPr>
            <a:xfrm>
              <a:off x="4407" y="2362"/>
              <a:ext cx="7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[31:7]</a:t>
              </a:r>
              <a:endParaRPr sz="1800">
                <a:solidFill>
                  <a:srgbClr val="E4DDD2"/>
                </a:solidFill>
                <a:latin typeface="Calibri"/>
                <a:ea typeface="Calibri"/>
                <a:cs typeface="Calibri"/>
                <a:sym typeface="Calibri"/>
              </a:endParaRPr>
            </a:p>
          </p:txBody>
        </p:sp>
        <p:sp>
          <p:nvSpPr>
            <p:cNvPr id="395" name="Google Shape;395;p26">
              <a:extLst>
                <a:ext uri="{FF2B5EF4-FFF2-40B4-BE49-F238E27FC236}">
                  <a16:creationId xmlns:a16="http://schemas.microsoft.com/office/drawing/2014/main" id="{8EDC5135-1CCB-B898-201C-95D113AF0BEA}"/>
                </a:ext>
              </a:extLst>
            </p:cNvPr>
            <p:cNvSpPr/>
            <p:nvPr/>
          </p:nvSpPr>
          <p:spPr>
            <a:xfrm>
              <a:off x="4912" y="2170"/>
              <a:ext cx="87" cy="147"/>
            </a:xfrm>
            <a:custGeom>
              <a:avLst/>
              <a:gdLst/>
              <a:ahLst/>
              <a:cxnLst/>
              <a:rect l="l" t="t" r="r" b="b"/>
              <a:pathLst>
                <a:path w="2060" h="3475" extrusionOk="0">
                  <a:moveTo>
                    <a:pt x="0" y="3475"/>
                  </a:moveTo>
                  <a:lnTo>
                    <a:pt x="0" y="318"/>
                  </a:lnTo>
                  <a:lnTo>
                    <a:pt x="1910" y="318"/>
                  </a:lnTo>
                  <a:lnTo>
                    <a:pt x="1910" y="470"/>
                  </a:lnTo>
                  <a:lnTo>
                    <a:pt x="76" y="470"/>
                  </a:lnTo>
                  <a:lnTo>
                    <a:pt x="152" y="394"/>
                  </a:lnTo>
                  <a:lnTo>
                    <a:pt x="152" y="3475"/>
                  </a:lnTo>
                  <a:lnTo>
                    <a:pt x="0" y="3475"/>
                  </a:lnTo>
                  <a:close/>
                  <a:moveTo>
                    <a:pt x="1525" y="25"/>
                  </a:moveTo>
                  <a:lnTo>
                    <a:pt x="2060" y="409"/>
                  </a:lnTo>
                  <a:lnTo>
                    <a:pt x="1463" y="685"/>
                  </a:lnTo>
                  <a:cubicBezTo>
                    <a:pt x="1425" y="703"/>
                    <a:pt x="1380" y="686"/>
                    <a:pt x="1362" y="648"/>
                  </a:cubicBezTo>
                  <a:cubicBezTo>
                    <a:pt x="1344" y="610"/>
                    <a:pt x="1361" y="565"/>
                    <a:pt x="1399" y="547"/>
                  </a:cubicBezTo>
                  <a:lnTo>
                    <a:pt x="1878" y="325"/>
                  </a:lnTo>
                  <a:lnTo>
                    <a:pt x="1866" y="456"/>
                  </a:lnTo>
                  <a:lnTo>
                    <a:pt x="1437" y="148"/>
                  </a:lnTo>
                  <a:cubicBezTo>
                    <a:pt x="1403" y="124"/>
                    <a:pt x="1395" y="76"/>
                    <a:pt x="1419" y="42"/>
                  </a:cubicBezTo>
                  <a:cubicBezTo>
                    <a:pt x="1444" y="8"/>
                    <a:pt x="1491" y="0"/>
                    <a:pt x="1525" y="25"/>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96" name="Google Shape;396;p26">
              <a:extLst>
                <a:ext uri="{FF2B5EF4-FFF2-40B4-BE49-F238E27FC236}">
                  <a16:creationId xmlns:a16="http://schemas.microsoft.com/office/drawing/2014/main" id="{B75ABED3-6906-882F-9BCC-0FACAEA2AA8A}"/>
                </a:ext>
              </a:extLst>
            </p:cNvPr>
            <p:cNvSpPr/>
            <p:nvPr/>
          </p:nvSpPr>
          <p:spPr>
            <a:xfrm>
              <a:off x="5546" y="1980"/>
              <a:ext cx="62"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pc+4</a:t>
              </a:r>
              <a:endParaRPr sz="1800">
                <a:solidFill>
                  <a:srgbClr val="E4DDD2"/>
                </a:solidFill>
                <a:latin typeface="Calibri"/>
                <a:ea typeface="Calibri"/>
                <a:cs typeface="Calibri"/>
                <a:sym typeface="Calibri"/>
              </a:endParaRPr>
            </a:p>
          </p:txBody>
        </p:sp>
        <p:sp>
          <p:nvSpPr>
            <p:cNvPr id="397" name="Google Shape;397;p26">
              <a:extLst>
                <a:ext uri="{FF2B5EF4-FFF2-40B4-BE49-F238E27FC236}">
                  <a16:creationId xmlns:a16="http://schemas.microsoft.com/office/drawing/2014/main" id="{5DD40D3C-0D10-5591-B17D-A7A64E0017AE}"/>
                </a:ext>
              </a:extLst>
            </p:cNvPr>
            <p:cNvSpPr/>
            <p:nvPr/>
          </p:nvSpPr>
          <p:spPr>
            <a:xfrm>
              <a:off x="5473" y="2011"/>
              <a:ext cx="38"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alu</a:t>
              </a:r>
              <a:endParaRPr sz="1800">
                <a:solidFill>
                  <a:srgbClr val="E4DDD2"/>
                </a:solidFill>
                <a:latin typeface="Calibri"/>
                <a:ea typeface="Calibri"/>
                <a:cs typeface="Calibri"/>
                <a:sym typeface="Calibri"/>
              </a:endParaRPr>
            </a:p>
          </p:txBody>
        </p:sp>
        <p:sp>
          <p:nvSpPr>
            <p:cNvPr id="398" name="Google Shape;398;p26">
              <a:extLst>
                <a:ext uri="{FF2B5EF4-FFF2-40B4-BE49-F238E27FC236}">
                  <a16:creationId xmlns:a16="http://schemas.microsoft.com/office/drawing/2014/main" id="{E2F6DD44-C69F-192F-DC12-99158EB9C512}"/>
                </a:ext>
              </a:extLst>
            </p:cNvPr>
            <p:cNvSpPr/>
            <p:nvPr/>
          </p:nvSpPr>
          <p:spPr>
            <a:xfrm>
              <a:off x="5497" y="2189"/>
              <a:ext cx="6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mem</a:t>
              </a:r>
              <a:endParaRPr sz="1800">
                <a:solidFill>
                  <a:srgbClr val="E4DDD2"/>
                </a:solidFill>
                <a:latin typeface="Calibri"/>
                <a:ea typeface="Calibri"/>
                <a:cs typeface="Calibri"/>
                <a:sym typeface="Calibri"/>
              </a:endParaRPr>
            </a:p>
          </p:txBody>
        </p:sp>
        <p:sp>
          <p:nvSpPr>
            <p:cNvPr id="399" name="Google Shape;399;p26">
              <a:extLst>
                <a:ext uri="{FF2B5EF4-FFF2-40B4-BE49-F238E27FC236}">
                  <a16:creationId xmlns:a16="http://schemas.microsoft.com/office/drawing/2014/main" id="{E6B28044-EF28-B158-057C-B25269FE50D3}"/>
                </a:ext>
              </a:extLst>
            </p:cNvPr>
            <p:cNvSpPr/>
            <p:nvPr/>
          </p:nvSpPr>
          <p:spPr>
            <a:xfrm>
              <a:off x="5620" y="2129"/>
              <a:ext cx="39"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wb</a:t>
              </a:r>
              <a:endParaRPr sz="1800">
                <a:solidFill>
                  <a:srgbClr val="E4DDD2"/>
                </a:solidFill>
                <a:latin typeface="Calibri"/>
                <a:ea typeface="Calibri"/>
                <a:cs typeface="Calibri"/>
                <a:sym typeface="Calibri"/>
              </a:endParaRPr>
            </a:p>
          </p:txBody>
        </p:sp>
        <p:sp>
          <p:nvSpPr>
            <p:cNvPr id="400" name="Google Shape;400;p26">
              <a:extLst>
                <a:ext uri="{FF2B5EF4-FFF2-40B4-BE49-F238E27FC236}">
                  <a16:creationId xmlns:a16="http://schemas.microsoft.com/office/drawing/2014/main" id="{E257B468-B62C-00DF-6A49-15BA257F9132}"/>
                </a:ext>
              </a:extLst>
            </p:cNvPr>
            <p:cNvSpPr/>
            <p:nvPr/>
          </p:nvSpPr>
          <p:spPr>
            <a:xfrm>
              <a:off x="3893" y="2077"/>
              <a:ext cx="38"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alu</a:t>
              </a:r>
              <a:endParaRPr sz="1800">
                <a:solidFill>
                  <a:srgbClr val="E4DDD2"/>
                </a:solidFill>
                <a:latin typeface="Calibri"/>
                <a:ea typeface="Calibri"/>
                <a:cs typeface="Calibri"/>
                <a:sym typeface="Calibri"/>
              </a:endParaRPr>
            </a:p>
          </p:txBody>
        </p:sp>
        <p:sp>
          <p:nvSpPr>
            <p:cNvPr id="401" name="Google Shape;401;p26">
              <a:extLst>
                <a:ext uri="{FF2B5EF4-FFF2-40B4-BE49-F238E27FC236}">
                  <a16:creationId xmlns:a16="http://schemas.microsoft.com/office/drawing/2014/main" id="{47ACBC76-5348-BD54-14E3-78C9966428DC}"/>
                </a:ext>
              </a:extLst>
            </p:cNvPr>
            <p:cNvSpPr/>
            <p:nvPr/>
          </p:nvSpPr>
          <p:spPr>
            <a:xfrm>
              <a:off x="3868" y="2142"/>
              <a:ext cx="62"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pc+4</a:t>
              </a:r>
              <a:endParaRPr sz="1800">
                <a:solidFill>
                  <a:srgbClr val="E4DDD2"/>
                </a:solidFill>
                <a:latin typeface="Calibri"/>
                <a:ea typeface="Calibri"/>
                <a:cs typeface="Calibri"/>
                <a:sym typeface="Calibri"/>
              </a:endParaRPr>
            </a:p>
          </p:txBody>
        </p:sp>
        <p:sp>
          <p:nvSpPr>
            <p:cNvPr id="402" name="Google Shape;402;p26">
              <a:extLst>
                <a:ext uri="{FF2B5EF4-FFF2-40B4-BE49-F238E27FC236}">
                  <a16:creationId xmlns:a16="http://schemas.microsoft.com/office/drawing/2014/main" id="{23F996B0-F5B5-5927-0900-B72F272CDA8F}"/>
                </a:ext>
              </a:extLst>
            </p:cNvPr>
            <p:cNvSpPr/>
            <p:nvPr/>
          </p:nvSpPr>
          <p:spPr>
            <a:xfrm>
              <a:off x="4893" y="2066"/>
              <a:ext cx="4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Reg</a:t>
              </a:r>
              <a:endParaRPr sz="1800">
                <a:solidFill>
                  <a:srgbClr val="E4DDD2"/>
                </a:solidFill>
                <a:latin typeface="Calibri"/>
                <a:ea typeface="Calibri"/>
                <a:cs typeface="Calibri"/>
                <a:sym typeface="Calibri"/>
              </a:endParaRPr>
            </a:p>
          </p:txBody>
        </p:sp>
        <p:sp>
          <p:nvSpPr>
            <p:cNvPr id="403" name="Google Shape;403;p26">
              <a:extLst>
                <a:ext uri="{FF2B5EF4-FFF2-40B4-BE49-F238E27FC236}">
                  <a16:creationId xmlns:a16="http://schemas.microsoft.com/office/drawing/2014/main" id="{58D3AB5B-FC3D-2826-F9AD-48CDF04892F2}"/>
                </a:ext>
              </a:extLst>
            </p:cNvPr>
            <p:cNvSpPr/>
            <p:nvPr/>
          </p:nvSpPr>
          <p:spPr>
            <a:xfrm>
              <a:off x="4940" y="2066"/>
              <a:ext cx="59"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[rs1]</a:t>
              </a:r>
              <a:endParaRPr sz="1800">
                <a:solidFill>
                  <a:srgbClr val="E4DDD2"/>
                </a:solidFill>
                <a:latin typeface="Calibri"/>
                <a:ea typeface="Calibri"/>
                <a:cs typeface="Calibri"/>
                <a:sym typeface="Calibri"/>
              </a:endParaRPr>
            </a:p>
          </p:txBody>
        </p:sp>
        <p:sp>
          <p:nvSpPr>
            <p:cNvPr id="404" name="Google Shape;404;p26">
              <a:extLst>
                <a:ext uri="{FF2B5EF4-FFF2-40B4-BE49-F238E27FC236}">
                  <a16:creationId xmlns:a16="http://schemas.microsoft.com/office/drawing/2014/main" id="{5D8DC171-EADC-6BFC-1FD8-51913FAC0ED3}"/>
                </a:ext>
              </a:extLst>
            </p:cNvPr>
            <p:cNvSpPr/>
            <p:nvPr/>
          </p:nvSpPr>
          <p:spPr>
            <a:xfrm>
              <a:off x="4911" y="1997"/>
              <a:ext cx="30"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pc</a:t>
              </a:r>
              <a:endParaRPr sz="1800">
                <a:solidFill>
                  <a:srgbClr val="E4DDD2"/>
                </a:solidFill>
                <a:latin typeface="Calibri"/>
                <a:ea typeface="Calibri"/>
                <a:cs typeface="Calibri"/>
                <a:sym typeface="Calibri"/>
              </a:endParaRPr>
            </a:p>
          </p:txBody>
        </p:sp>
        <p:sp>
          <p:nvSpPr>
            <p:cNvPr id="405" name="Google Shape;405;p26">
              <a:extLst>
                <a:ext uri="{FF2B5EF4-FFF2-40B4-BE49-F238E27FC236}">
                  <a16:creationId xmlns:a16="http://schemas.microsoft.com/office/drawing/2014/main" id="{27A56045-6189-A1B9-355E-9C5E7E21C0CE}"/>
                </a:ext>
              </a:extLst>
            </p:cNvPr>
            <p:cNvSpPr/>
            <p:nvPr/>
          </p:nvSpPr>
          <p:spPr>
            <a:xfrm>
              <a:off x="4656" y="2379"/>
              <a:ext cx="58"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imm</a:t>
              </a:r>
              <a:endParaRPr sz="1800">
                <a:solidFill>
                  <a:srgbClr val="E4DDD2"/>
                </a:solidFill>
                <a:latin typeface="Calibri"/>
                <a:ea typeface="Calibri"/>
                <a:cs typeface="Calibri"/>
                <a:sym typeface="Calibri"/>
              </a:endParaRPr>
            </a:p>
          </p:txBody>
        </p:sp>
        <p:sp>
          <p:nvSpPr>
            <p:cNvPr id="406" name="Google Shape;406;p26">
              <a:extLst>
                <a:ext uri="{FF2B5EF4-FFF2-40B4-BE49-F238E27FC236}">
                  <a16:creationId xmlns:a16="http://schemas.microsoft.com/office/drawing/2014/main" id="{044314E4-9934-1542-793E-002C7EAC68C0}"/>
                </a:ext>
              </a:extLst>
            </p:cNvPr>
            <p:cNvSpPr/>
            <p:nvPr/>
          </p:nvSpPr>
          <p:spPr>
            <a:xfrm>
              <a:off x="4714" y="2379"/>
              <a:ext cx="7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[31:0]</a:t>
              </a:r>
              <a:endParaRPr sz="1800">
                <a:solidFill>
                  <a:srgbClr val="E4DDD2"/>
                </a:solidFill>
                <a:latin typeface="Calibri"/>
                <a:ea typeface="Calibri"/>
                <a:cs typeface="Calibri"/>
                <a:sym typeface="Calibri"/>
              </a:endParaRPr>
            </a:p>
          </p:txBody>
        </p:sp>
        <p:sp>
          <p:nvSpPr>
            <p:cNvPr id="407" name="Google Shape;407;p26">
              <a:extLst>
                <a:ext uri="{FF2B5EF4-FFF2-40B4-BE49-F238E27FC236}">
                  <a16:creationId xmlns:a16="http://schemas.microsoft.com/office/drawing/2014/main" id="{9761966D-C9A2-726B-2247-3D100A9A548E}"/>
                </a:ext>
              </a:extLst>
            </p:cNvPr>
            <p:cNvSpPr/>
            <p:nvPr/>
          </p:nvSpPr>
          <p:spPr>
            <a:xfrm>
              <a:off x="4890" y="2134"/>
              <a:ext cx="4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Reg</a:t>
              </a:r>
              <a:endParaRPr sz="1800">
                <a:solidFill>
                  <a:srgbClr val="E4DDD2"/>
                </a:solidFill>
                <a:latin typeface="Calibri"/>
                <a:ea typeface="Calibri"/>
                <a:cs typeface="Calibri"/>
                <a:sym typeface="Calibri"/>
              </a:endParaRPr>
            </a:p>
          </p:txBody>
        </p:sp>
        <p:sp>
          <p:nvSpPr>
            <p:cNvPr id="408" name="Google Shape;408;p26">
              <a:extLst>
                <a:ext uri="{FF2B5EF4-FFF2-40B4-BE49-F238E27FC236}">
                  <a16:creationId xmlns:a16="http://schemas.microsoft.com/office/drawing/2014/main" id="{F83E944F-DFDD-D96B-18BF-D4FCB58866F7}"/>
                </a:ext>
              </a:extLst>
            </p:cNvPr>
            <p:cNvSpPr/>
            <p:nvPr/>
          </p:nvSpPr>
          <p:spPr>
            <a:xfrm>
              <a:off x="4937" y="2134"/>
              <a:ext cx="59"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[rs2]</a:t>
              </a:r>
              <a:endParaRPr sz="1800">
                <a:solidFill>
                  <a:srgbClr val="E4DDD2"/>
                </a:solidFill>
                <a:latin typeface="Calibri"/>
                <a:ea typeface="Calibri"/>
                <a:cs typeface="Calibri"/>
                <a:sym typeface="Calibri"/>
              </a:endParaRPr>
            </a:p>
          </p:txBody>
        </p:sp>
        <p:sp>
          <p:nvSpPr>
            <p:cNvPr id="409" name="Google Shape;409;p26">
              <a:extLst>
                <a:ext uri="{FF2B5EF4-FFF2-40B4-BE49-F238E27FC236}">
                  <a16:creationId xmlns:a16="http://schemas.microsoft.com/office/drawing/2014/main" id="{015FE218-823E-4018-F8F7-38D5BB1AE90A}"/>
                </a:ext>
              </a:extLst>
            </p:cNvPr>
            <p:cNvSpPr/>
            <p:nvPr/>
          </p:nvSpPr>
          <p:spPr>
            <a:xfrm>
              <a:off x="4611" y="2223"/>
              <a:ext cx="388" cy="202"/>
            </a:xfrm>
            <a:custGeom>
              <a:avLst/>
              <a:gdLst/>
              <a:ahLst/>
              <a:cxnLst/>
              <a:rect l="l" t="t" r="r" b="b"/>
              <a:pathLst>
                <a:path w="9167" h="4763" extrusionOk="0">
                  <a:moveTo>
                    <a:pt x="0" y="4763"/>
                  </a:moveTo>
                  <a:lnTo>
                    <a:pt x="7725" y="4763"/>
                  </a:lnTo>
                  <a:lnTo>
                    <a:pt x="7725" y="352"/>
                  </a:lnTo>
                  <a:lnTo>
                    <a:pt x="7649" y="428"/>
                  </a:lnTo>
                  <a:lnTo>
                    <a:pt x="9017" y="428"/>
                  </a:lnTo>
                  <a:lnTo>
                    <a:pt x="9017" y="276"/>
                  </a:lnTo>
                  <a:lnTo>
                    <a:pt x="7573" y="276"/>
                  </a:lnTo>
                  <a:lnTo>
                    <a:pt x="7573" y="4687"/>
                  </a:lnTo>
                  <a:lnTo>
                    <a:pt x="7649" y="4611"/>
                  </a:lnTo>
                  <a:lnTo>
                    <a:pt x="0" y="4611"/>
                  </a:lnTo>
                  <a:lnTo>
                    <a:pt x="0" y="4763"/>
                  </a:lnTo>
                  <a:close/>
                  <a:moveTo>
                    <a:pt x="8599" y="684"/>
                  </a:moveTo>
                  <a:lnTo>
                    <a:pt x="9167" y="352"/>
                  </a:lnTo>
                  <a:lnTo>
                    <a:pt x="8599" y="21"/>
                  </a:lnTo>
                  <a:cubicBezTo>
                    <a:pt x="8563" y="0"/>
                    <a:pt x="8516" y="12"/>
                    <a:pt x="8495" y="48"/>
                  </a:cubicBezTo>
                  <a:cubicBezTo>
                    <a:pt x="8474" y="84"/>
                    <a:pt x="8486" y="131"/>
                    <a:pt x="8522" y="152"/>
                  </a:cubicBezTo>
                  <a:lnTo>
                    <a:pt x="8978" y="418"/>
                  </a:lnTo>
                  <a:lnTo>
                    <a:pt x="8978" y="287"/>
                  </a:lnTo>
                  <a:lnTo>
                    <a:pt x="8522" y="553"/>
                  </a:lnTo>
                  <a:cubicBezTo>
                    <a:pt x="8486" y="574"/>
                    <a:pt x="8474" y="621"/>
                    <a:pt x="8495" y="657"/>
                  </a:cubicBezTo>
                  <a:cubicBezTo>
                    <a:pt x="8516" y="693"/>
                    <a:pt x="8563" y="705"/>
                    <a:pt x="8599"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410" name="Google Shape;410;p26">
              <a:extLst>
                <a:ext uri="{FF2B5EF4-FFF2-40B4-BE49-F238E27FC236}">
                  <a16:creationId xmlns:a16="http://schemas.microsoft.com/office/drawing/2014/main" id="{EA9FD652-2460-2BD3-2263-D8FDA2B3CF58}"/>
                </a:ext>
              </a:extLst>
            </p:cNvPr>
            <p:cNvSpPr/>
            <p:nvPr/>
          </p:nvSpPr>
          <p:spPr>
            <a:xfrm>
              <a:off x="4469" y="2034"/>
              <a:ext cx="39"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wb</a:t>
              </a:r>
              <a:endParaRPr sz="1800">
                <a:solidFill>
                  <a:srgbClr val="E4DDD2"/>
                </a:solidFill>
                <a:latin typeface="Calibri"/>
                <a:ea typeface="Calibri"/>
                <a:cs typeface="Calibri"/>
                <a:sym typeface="Calibri"/>
              </a:endParaRPr>
            </a:p>
          </p:txBody>
        </p:sp>
      </p:grpSp>
      <p:sp>
        <p:nvSpPr>
          <p:cNvPr id="411" name="Google Shape;411;p26">
            <a:extLst>
              <a:ext uri="{FF2B5EF4-FFF2-40B4-BE49-F238E27FC236}">
                <a16:creationId xmlns:a16="http://schemas.microsoft.com/office/drawing/2014/main" id="{819EC16B-BDA3-3BF8-3EE9-5CAA3370B2D0}"/>
              </a:ext>
            </a:extLst>
          </p:cNvPr>
          <p:cNvSpPr/>
          <p:nvPr/>
        </p:nvSpPr>
        <p:spPr>
          <a:xfrm>
            <a:off x="2300270" y="1352551"/>
            <a:ext cx="45719" cy="45719"/>
          </a:xfrm>
          <a:prstGeom prst="rect">
            <a:avLst/>
          </a:prstGeom>
          <a:gradFill>
            <a:gsLst>
              <a:gs pos="0">
                <a:srgbClr val="D6F0BB"/>
              </a:gs>
              <a:gs pos="25000">
                <a:srgbClr val="AED57D"/>
              </a:gs>
              <a:gs pos="40000">
                <a:srgbClr val="A5D26A"/>
              </a:gs>
              <a:gs pos="50000">
                <a:srgbClr val="A4D167"/>
              </a:gs>
              <a:gs pos="60000">
                <a:srgbClr val="A5D26A"/>
              </a:gs>
              <a:gs pos="75000">
                <a:srgbClr val="B0D97E"/>
              </a:gs>
              <a:gs pos="100000">
                <a:srgbClr val="D5F2B9"/>
              </a:gs>
            </a:gsLst>
            <a:lin ang="5400000" scaled="0"/>
          </a:gradFill>
          <a:ln w="120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4">
              <a:solidFill>
                <a:schemeClr val="lt1"/>
              </a:solidFill>
              <a:latin typeface="Calibri"/>
              <a:ea typeface="Calibri"/>
              <a:cs typeface="Calibri"/>
              <a:sym typeface="Calibri"/>
            </a:endParaRPr>
          </a:p>
        </p:txBody>
      </p:sp>
      <p:sp>
        <p:nvSpPr>
          <p:cNvPr id="412" name="Google Shape;412;p26">
            <a:extLst>
              <a:ext uri="{FF2B5EF4-FFF2-40B4-BE49-F238E27FC236}">
                <a16:creationId xmlns:a16="http://schemas.microsoft.com/office/drawing/2014/main" id="{3709B09A-25AF-E727-1AE4-D4C147323BF3}"/>
              </a:ext>
            </a:extLst>
          </p:cNvPr>
          <p:cNvSpPr/>
          <p:nvPr/>
        </p:nvSpPr>
        <p:spPr>
          <a:xfrm>
            <a:off x="2345988" y="1359064"/>
            <a:ext cx="6761110" cy="713581"/>
          </a:xfrm>
          <a:prstGeom prst="rect">
            <a:avLst/>
          </a:prstGeom>
          <a:solidFill>
            <a:srgbClr val="0070C0">
              <a:alpha val="32156"/>
            </a:srgbClr>
          </a:solidFill>
          <a:ln w="28575" cap="flat" cmpd="sng">
            <a:solidFill>
              <a:srgbClr val="FFFF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867">
              <a:solidFill>
                <a:schemeClr val="lt1"/>
              </a:solidFill>
              <a:latin typeface="Calibri"/>
              <a:ea typeface="Calibri"/>
              <a:cs typeface="Calibri"/>
              <a:sym typeface="Calibri"/>
            </a:endParaRPr>
          </a:p>
        </p:txBody>
      </p:sp>
      <p:sp>
        <p:nvSpPr>
          <p:cNvPr id="413" name="Google Shape;413;p26">
            <a:extLst>
              <a:ext uri="{FF2B5EF4-FFF2-40B4-BE49-F238E27FC236}">
                <a16:creationId xmlns:a16="http://schemas.microsoft.com/office/drawing/2014/main" id="{133026CC-C9A2-F04C-E083-309F6DCC5494}"/>
              </a:ext>
            </a:extLst>
          </p:cNvPr>
          <p:cNvSpPr/>
          <p:nvPr/>
        </p:nvSpPr>
        <p:spPr>
          <a:xfrm>
            <a:off x="6907290" y="1392019"/>
            <a:ext cx="2199808" cy="646290"/>
          </a:xfrm>
          <a:prstGeom prst="rect">
            <a:avLst/>
          </a:prstGeom>
          <a:solidFill>
            <a:srgbClr val="FEB515"/>
          </a:solid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a:solidFill>
                  <a:schemeClr val="dk1"/>
                </a:solidFill>
                <a:latin typeface="Calibri"/>
                <a:ea typeface="Calibri"/>
                <a:cs typeface="Calibri"/>
                <a:sym typeface="Calibri"/>
              </a:rPr>
              <a:t>Anything can be represented</a:t>
            </a:r>
            <a:br>
              <a:rPr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as a number, </a:t>
            </a:r>
            <a:br>
              <a:rPr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i.e., data or instructions</a:t>
            </a:r>
            <a:endParaRPr sz="1350">
              <a:solidFill>
                <a:schemeClr val="dk1"/>
              </a:solidFill>
              <a:latin typeface="Calibri"/>
              <a:ea typeface="Calibri"/>
              <a:cs typeface="Calibri"/>
              <a:sym typeface="Calibri"/>
            </a:endParaRPr>
          </a:p>
        </p:txBody>
      </p:sp>
      <p:pic>
        <p:nvPicPr>
          <p:cNvPr id="414" name="Google Shape;414;p26">
            <a:extLst>
              <a:ext uri="{FF2B5EF4-FFF2-40B4-BE49-F238E27FC236}">
                <a16:creationId xmlns:a16="http://schemas.microsoft.com/office/drawing/2014/main" id="{FA480472-1373-6A5C-9A5A-005308AD8434}"/>
              </a:ext>
            </a:extLst>
          </p:cNvPr>
          <p:cNvPicPr preferRelativeResize="0"/>
          <p:nvPr/>
        </p:nvPicPr>
        <p:blipFill rotWithShape="1">
          <a:blip r:embed="rId4">
            <a:alphaModFix/>
          </a:blip>
          <a:srcRect/>
          <a:stretch/>
        </p:blipFill>
        <p:spPr>
          <a:xfrm>
            <a:off x="578312" y="1958813"/>
            <a:ext cx="1009650" cy="2362200"/>
          </a:xfrm>
          <a:prstGeom prst="rect">
            <a:avLst/>
          </a:prstGeom>
          <a:noFill/>
          <a:ln>
            <a:noFill/>
          </a:ln>
        </p:spPr>
      </p:pic>
      <p:sp>
        <p:nvSpPr>
          <p:cNvPr id="415" name="Google Shape;415;p26">
            <a:extLst>
              <a:ext uri="{FF2B5EF4-FFF2-40B4-BE49-F238E27FC236}">
                <a16:creationId xmlns:a16="http://schemas.microsoft.com/office/drawing/2014/main" id="{E6C57271-19CC-D26F-7BC9-80A06E87B727}"/>
              </a:ext>
            </a:extLst>
          </p:cNvPr>
          <p:cNvSpPr txBox="1">
            <a:spLocks noGrp="1"/>
          </p:cNvSpPr>
          <p:nvPr>
            <p:ph type="title"/>
          </p:nvPr>
        </p:nvSpPr>
        <p:spPr>
          <a:xfrm>
            <a:off x="838199" y="57150"/>
            <a:ext cx="8190297"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sz="2000" dirty="0"/>
              <a:t>Great Idea </a:t>
            </a:r>
            <a:r>
              <a:rPr lang="en-US" sz="2000" dirty="0">
                <a:solidFill>
                  <a:schemeClr val="accent3"/>
                </a:solidFill>
              </a:rPr>
              <a:t>#1</a:t>
            </a:r>
            <a:r>
              <a:rPr lang="en-US" sz="2000" dirty="0"/>
              <a:t>: Abstraction (Levels of Representation/Interpretation)</a:t>
            </a:r>
            <a:endParaRPr sz="2800" dirty="0"/>
          </a:p>
        </p:txBody>
      </p:sp>
    </p:spTree>
    <p:extLst>
      <p:ext uri="{BB962C8B-B14F-4D97-AF65-F5344CB8AC3E}">
        <p14:creationId xmlns:p14="http://schemas.microsoft.com/office/powerpoint/2010/main" val="3288941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68" descr="Large confetti"/>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Great Idea </a:t>
            </a:r>
            <a:r>
              <a:rPr lang="en-US">
                <a:solidFill>
                  <a:schemeClr val="accent3"/>
                </a:solidFill>
              </a:rPr>
              <a:t>#2</a:t>
            </a:r>
            <a:r>
              <a:rPr lang="en-US"/>
              <a:t>: Moore’s Law - 2005</a:t>
            </a:r>
            <a:endParaRPr sz="3600"/>
          </a:p>
        </p:txBody>
      </p:sp>
      <p:cxnSp>
        <p:nvCxnSpPr>
          <p:cNvPr id="421" name="Google Shape;421;p68"/>
          <p:cNvCxnSpPr/>
          <p:nvPr/>
        </p:nvCxnSpPr>
        <p:spPr>
          <a:xfrm>
            <a:off x="1766120" y="1376717"/>
            <a:ext cx="1190" cy="3012281"/>
          </a:xfrm>
          <a:prstGeom prst="straightConnector1">
            <a:avLst/>
          </a:prstGeom>
          <a:noFill/>
          <a:ln w="28575" cap="flat" cmpd="sng">
            <a:solidFill>
              <a:schemeClr val="lt1"/>
            </a:solidFill>
            <a:prstDash val="solid"/>
            <a:round/>
            <a:headEnd type="none" w="sm" len="sm"/>
            <a:tailEnd type="none" w="sm" len="sm"/>
          </a:ln>
        </p:spPr>
      </p:cxnSp>
      <p:cxnSp>
        <p:nvCxnSpPr>
          <p:cNvPr id="422" name="Google Shape;422;p68"/>
          <p:cNvCxnSpPr/>
          <p:nvPr/>
        </p:nvCxnSpPr>
        <p:spPr>
          <a:xfrm>
            <a:off x="1705398" y="4085387"/>
            <a:ext cx="60722" cy="1191"/>
          </a:xfrm>
          <a:prstGeom prst="straightConnector1">
            <a:avLst/>
          </a:prstGeom>
          <a:noFill/>
          <a:ln w="28575" cap="flat" cmpd="sng">
            <a:solidFill>
              <a:schemeClr val="lt1"/>
            </a:solidFill>
            <a:prstDash val="solid"/>
            <a:round/>
            <a:headEnd type="none" w="sm" len="sm"/>
            <a:tailEnd type="none" w="sm" len="sm"/>
          </a:ln>
        </p:spPr>
      </p:cxnSp>
      <p:cxnSp>
        <p:nvCxnSpPr>
          <p:cNvPr id="423" name="Google Shape;423;p68"/>
          <p:cNvCxnSpPr/>
          <p:nvPr/>
        </p:nvCxnSpPr>
        <p:spPr>
          <a:xfrm>
            <a:off x="1705398" y="3782969"/>
            <a:ext cx="60722" cy="1191"/>
          </a:xfrm>
          <a:prstGeom prst="straightConnector1">
            <a:avLst/>
          </a:prstGeom>
          <a:noFill/>
          <a:ln w="28575" cap="flat" cmpd="sng">
            <a:solidFill>
              <a:schemeClr val="lt1"/>
            </a:solidFill>
            <a:prstDash val="solid"/>
            <a:round/>
            <a:headEnd type="none" w="sm" len="sm"/>
            <a:tailEnd type="none" w="sm" len="sm"/>
          </a:ln>
        </p:spPr>
      </p:cxnSp>
      <p:cxnSp>
        <p:nvCxnSpPr>
          <p:cNvPr id="424" name="Google Shape;424;p68"/>
          <p:cNvCxnSpPr/>
          <p:nvPr/>
        </p:nvCxnSpPr>
        <p:spPr>
          <a:xfrm>
            <a:off x="1705398" y="3487694"/>
            <a:ext cx="60722" cy="1191"/>
          </a:xfrm>
          <a:prstGeom prst="straightConnector1">
            <a:avLst/>
          </a:prstGeom>
          <a:noFill/>
          <a:ln w="28575" cap="flat" cmpd="sng">
            <a:solidFill>
              <a:schemeClr val="lt1"/>
            </a:solidFill>
            <a:prstDash val="solid"/>
            <a:round/>
            <a:headEnd type="none" w="sm" len="sm"/>
            <a:tailEnd type="none" w="sm" len="sm"/>
          </a:ln>
        </p:spPr>
      </p:cxnSp>
      <p:cxnSp>
        <p:nvCxnSpPr>
          <p:cNvPr id="425" name="Google Shape;425;p68"/>
          <p:cNvCxnSpPr/>
          <p:nvPr/>
        </p:nvCxnSpPr>
        <p:spPr>
          <a:xfrm>
            <a:off x="1705398" y="3185276"/>
            <a:ext cx="60722" cy="1191"/>
          </a:xfrm>
          <a:prstGeom prst="straightConnector1">
            <a:avLst/>
          </a:prstGeom>
          <a:noFill/>
          <a:ln w="28575" cap="flat" cmpd="sng">
            <a:solidFill>
              <a:schemeClr val="lt1"/>
            </a:solidFill>
            <a:prstDash val="solid"/>
            <a:round/>
            <a:headEnd type="none" w="sm" len="sm"/>
            <a:tailEnd type="none" w="sm" len="sm"/>
          </a:ln>
        </p:spPr>
      </p:cxnSp>
      <p:cxnSp>
        <p:nvCxnSpPr>
          <p:cNvPr id="426" name="Google Shape;426;p68"/>
          <p:cNvCxnSpPr/>
          <p:nvPr/>
        </p:nvCxnSpPr>
        <p:spPr>
          <a:xfrm>
            <a:off x="1705398" y="2882857"/>
            <a:ext cx="60722" cy="1191"/>
          </a:xfrm>
          <a:prstGeom prst="straightConnector1">
            <a:avLst/>
          </a:prstGeom>
          <a:noFill/>
          <a:ln w="28575" cap="flat" cmpd="sng">
            <a:solidFill>
              <a:schemeClr val="lt1"/>
            </a:solidFill>
            <a:prstDash val="solid"/>
            <a:round/>
            <a:headEnd type="none" w="sm" len="sm"/>
            <a:tailEnd type="none" w="sm" len="sm"/>
          </a:ln>
        </p:spPr>
      </p:cxnSp>
      <p:cxnSp>
        <p:nvCxnSpPr>
          <p:cNvPr id="427" name="Google Shape;427;p68"/>
          <p:cNvCxnSpPr/>
          <p:nvPr/>
        </p:nvCxnSpPr>
        <p:spPr>
          <a:xfrm>
            <a:off x="1705398" y="2579248"/>
            <a:ext cx="60722" cy="1190"/>
          </a:xfrm>
          <a:prstGeom prst="straightConnector1">
            <a:avLst/>
          </a:prstGeom>
          <a:noFill/>
          <a:ln w="28575" cap="flat" cmpd="sng">
            <a:solidFill>
              <a:schemeClr val="lt1"/>
            </a:solidFill>
            <a:prstDash val="solid"/>
            <a:round/>
            <a:headEnd type="none" w="sm" len="sm"/>
            <a:tailEnd type="none" w="sm" len="sm"/>
          </a:ln>
        </p:spPr>
      </p:cxnSp>
      <p:cxnSp>
        <p:nvCxnSpPr>
          <p:cNvPr id="428" name="Google Shape;428;p68"/>
          <p:cNvCxnSpPr/>
          <p:nvPr/>
        </p:nvCxnSpPr>
        <p:spPr>
          <a:xfrm>
            <a:off x="1705398" y="2276830"/>
            <a:ext cx="60722" cy="1190"/>
          </a:xfrm>
          <a:prstGeom prst="straightConnector1">
            <a:avLst/>
          </a:prstGeom>
          <a:noFill/>
          <a:ln w="28575" cap="flat" cmpd="sng">
            <a:solidFill>
              <a:schemeClr val="lt1"/>
            </a:solidFill>
            <a:prstDash val="solid"/>
            <a:round/>
            <a:headEnd type="none" w="sm" len="sm"/>
            <a:tailEnd type="none" w="sm" len="sm"/>
          </a:ln>
        </p:spPr>
      </p:cxnSp>
      <p:cxnSp>
        <p:nvCxnSpPr>
          <p:cNvPr id="429" name="Google Shape;429;p68"/>
          <p:cNvCxnSpPr/>
          <p:nvPr/>
        </p:nvCxnSpPr>
        <p:spPr>
          <a:xfrm>
            <a:off x="1705398" y="1981555"/>
            <a:ext cx="60722" cy="1190"/>
          </a:xfrm>
          <a:prstGeom prst="straightConnector1">
            <a:avLst/>
          </a:prstGeom>
          <a:noFill/>
          <a:ln w="28575" cap="flat" cmpd="sng">
            <a:solidFill>
              <a:schemeClr val="lt1"/>
            </a:solidFill>
            <a:prstDash val="solid"/>
            <a:round/>
            <a:headEnd type="none" w="sm" len="sm"/>
            <a:tailEnd type="none" w="sm" len="sm"/>
          </a:ln>
        </p:spPr>
      </p:cxnSp>
      <p:cxnSp>
        <p:nvCxnSpPr>
          <p:cNvPr id="430" name="Google Shape;430;p68"/>
          <p:cNvCxnSpPr/>
          <p:nvPr/>
        </p:nvCxnSpPr>
        <p:spPr>
          <a:xfrm>
            <a:off x="1705398" y="1679136"/>
            <a:ext cx="60722" cy="1190"/>
          </a:xfrm>
          <a:prstGeom prst="straightConnector1">
            <a:avLst/>
          </a:prstGeom>
          <a:noFill/>
          <a:ln w="28575" cap="flat" cmpd="sng">
            <a:solidFill>
              <a:schemeClr val="lt1"/>
            </a:solidFill>
            <a:prstDash val="solid"/>
            <a:round/>
            <a:headEnd type="none" w="sm" len="sm"/>
            <a:tailEnd type="none" w="sm" len="sm"/>
          </a:ln>
        </p:spPr>
      </p:cxnSp>
      <p:cxnSp>
        <p:nvCxnSpPr>
          <p:cNvPr id="431" name="Google Shape;431;p68"/>
          <p:cNvCxnSpPr/>
          <p:nvPr/>
        </p:nvCxnSpPr>
        <p:spPr>
          <a:xfrm>
            <a:off x="1705398" y="1376716"/>
            <a:ext cx="60722" cy="1190"/>
          </a:xfrm>
          <a:prstGeom prst="straightConnector1">
            <a:avLst/>
          </a:prstGeom>
          <a:noFill/>
          <a:ln w="28575" cap="flat" cmpd="sng">
            <a:solidFill>
              <a:schemeClr val="lt1"/>
            </a:solidFill>
            <a:prstDash val="solid"/>
            <a:round/>
            <a:headEnd type="none" w="sm" len="sm"/>
            <a:tailEnd type="none" w="sm" len="sm"/>
          </a:ln>
        </p:spPr>
      </p:cxnSp>
      <p:sp>
        <p:nvSpPr>
          <p:cNvPr id="432" name="Google Shape;432;p68"/>
          <p:cNvSpPr/>
          <p:nvPr/>
        </p:nvSpPr>
        <p:spPr>
          <a:xfrm>
            <a:off x="2045916" y="4090151"/>
            <a:ext cx="96441" cy="73819"/>
          </a:xfrm>
          <a:custGeom>
            <a:avLst/>
            <a:gdLst/>
            <a:ahLst/>
            <a:cxnLst/>
            <a:rect l="l" t="t" r="r" b="b"/>
            <a:pathLst>
              <a:path w="65" h="64" extrusionOk="0">
                <a:moveTo>
                  <a:pt x="32" y="0"/>
                </a:moveTo>
                <a:lnTo>
                  <a:pt x="65" y="32"/>
                </a:lnTo>
                <a:lnTo>
                  <a:pt x="32" y="64"/>
                </a:lnTo>
                <a:lnTo>
                  <a:pt x="0" y="32"/>
                </a:lnTo>
                <a:lnTo>
                  <a:pt x="32"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sp>
        <p:nvSpPr>
          <p:cNvPr id="433" name="Google Shape;433;p68"/>
          <p:cNvSpPr/>
          <p:nvPr/>
        </p:nvSpPr>
        <p:spPr>
          <a:xfrm>
            <a:off x="2156645" y="3953229"/>
            <a:ext cx="96440" cy="72628"/>
          </a:xfrm>
          <a:custGeom>
            <a:avLst/>
            <a:gdLst/>
            <a:ahLst/>
            <a:cxnLst/>
            <a:rect l="l" t="t" r="r" b="b"/>
            <a:pathLst>
              <a:path w="65" h="65" extrusionOk="0">
                <a:moveTo>
                  <a:pt x="33" y="0"/>
                </a:moveTo>
                <a:lnTo>
                  <a:pt x="65" y="32"/>
                </a:lnTo>
                <a:lnTo>
                  <a:pt x="33" y="65"/>
                </a:lnTo>
                <a:lnTo>
                  <a:pt x="0" y="32"/>
                </a:lnTo>
                <a:lnTo>
                  <a:pt x="33"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sp>
        <p:nvSpPr>
          <p:cNvPr id="434" name="Google Shape;434;p68"/>
          <p:cNvSpPr/>
          <p:nvPr/>
        </p:nvSpPr>
        <p:spPr>
          <a:xfrm>
            <a:off x="2267371" y="3898460"/>
            <a:ext cx="96441" cy="75009"/>
          </a:xfrm>
          <a:custGeom>
            <a:avLst/>
            <a:gdLst/>
            <a:ahLst/>
            <a:cxnLst/>
            <a:rect l="l" t="t" r="r" b="b"/>
            <a:pathLst>
              <a:path w="65" h="65" extrusionOk="0">
                <a:moveTo>
                  <a:pt x="32" y="0"/>
                </a:moveTo>
                <a:lnTo>
                  <a:pt x="65" y="33"/>
                </a:lnTo>
                <a:lnTo>
                  <a:pt x="32" y="65"/>
                </a:lnTo>
                <a:lnTo>
                  <a:pt x="0" y="33"/>
                </a:lnTo>
                <a:lnTo>
                  <a:pt x="32" y="0"/>
                </a:lnTo>
                <a:close/>
              </a:path>
            </a:pathLst>
          </a:custGeom>
          <a:solidFill>
            <a:srgbClr val="FFFF00"/>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sp>
        <p:nvSpPr>
          <p:cNvPr id="435" name="Google Shape;435;p68"/>
          <p:cNvSpPr/>
          <p:nvPr/>
        </p:nvSpPr>
        <p:spPr>
          <a:xfrm>
            <a:off x="2379291" y="3810355"/>
            <a:ext cx="96441" cy="73819"/>
          </a:xfrm>
          <a:custGeom>
            <a:avLst/>
            <a:gdLst/>
            <a:ahLst/>
            <a:cxnLst/>
            <a:rect l="l" t="t" r="r" b="b"/>
            <a:pathLst>
              <a:path w="64" h="65" extrusionOk="0">
                <a:moveTo>
                  <a:pt x="32" y="0"/>
                </a:moveTo>
                <a:lnTo>
                  <a:pt x="64" y="32"/>
                </a:lnTo>
                <a:lnTo>
                  <a:pt x="32" y="65"/>
                </a:lnTo>
                <a:lnTo>
                  <a:pt x="0" y="32"/>
                </a:lnTo>
                <a:lnTo>
                  <a:pt x="32"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cxnSp>
        <p:nvCxnSpPr>
          <p:cNvPr id="436" name="Google Shape;436;p68"/>
          <p:cNvCxnSpPr/>
          <p:nvPr/>
        </p:nvCxnSpPr>
        <p:spPr>
          <a:xfrm rot="10800000">
            <a:off x="6357169" y="840936"/>
            <a:ext cx="0" cy="3579019"/>
          </a:xfrm>
          <a:prstGeom prst="straightConnector1">
            <a:avLst/>
          </a:prstGeom>
          <a:noFill/>
          <a:ln>
            <a:noFill/>
          </a:ln>
        </p:spPr>
      </p:cxnSp>
      <p:sp>
        <p:nvSpPr>
          <p:cNvPr id="437" name="Google Shape;437;p68"/>
          <p:cNvSpPr/>
          <p:nvPr/>
        </p:nvSpPr>
        <p:spPr>
          <a:xfrm>
            <a:off x="1356543" y="1825582"/>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8</a:t>
            </a:r>
            <a:endParaRPr sz="1400" u="none" strike="noStrike" cap="none">
              <a:solidFill>
                <a:srgbClr val="000000"/>
              </a:solidFill>
              <a:latin typeface="Calibri"/>
              <a:ea typeface="Calibri"/>
              <a:cs typeface="Calibri"/>
              <a:sym typeface="Calibri"/>
            </a:endParaRPr>
          </a:p>
        </p:txBody>
      </p:sp>
      <p:sp>
        <p:nvSpPr>
          <p:cNvPr id="438" name="Google Shape;438;p68"/>
          <p:cNvSpPr/>
          <p:nvPr/>
        </p:nvSpPr>
        <p:spPr>
          <a:xfrm>
            <a:off x="1356543" y="2141098"/>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7</a:t>
            </a:r>
            <a:endParaRPr sz="1400" u="none" strike="noStrike" cap="none">
              <a:solidFill>
                <a:srgbClr val="000000"/>
              </a:solidFill>
              <a:latin typeface="Calibri"/>
              <a:ea typeface="Calibri"/>
              <a:cs typeface="Calibri"/>
              <a:sym typeface="Calibri"/>
            </a:endParaRPr>
          </a:p>
        </p:txBody>
      </p:sp>
      <p:sp>
        <p:nvSpPr>
          <p:cNvPr id="439" name="Google Shape;439;p68"/>
          <p:cNvSpPr/>
          <p:nvPr/>
        </p:nvSpPr>
        <p:spPr>
          <a:xfrm>
            <a:off x="1356543" y="2419703"/>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6</a:t>
            </a:r>
            <a:endParaRPr sz="1400" u="none" strike="noStrike" cap="none">
              <a:solidFill>
                <a:srgbClr val="000000"/>
              </a:solidFill>
              <a:latin typeface="Calibri"/>
              <a:ea typeface="Calibri"/>
              <a:cs typeface="Calibri"/>
              <a:sym typeface="Calibri"/>
            </a:endParaRPr>
          </a:p>
        </p:txBody>
      </p:sp>
      <p:sp>
        <p:nvSpPr>
          <p:cNvPr id="440" name="Google Shape;440;p68"/>
          <p:cNvSpPr/>
          <p:nvPr/>
        </p:nvSpPr>
        <p:spPr>
          <a:xfrm>
            <a:off x="1356543" y="2729267"/>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5</a:t>
            </a:r>
            <a:endParaRPr sz="1400" u="none" strike="noStrike" cap="none">
              <a:solidFill>
                <a:srgbClr val="000000"/>
              </a:solidFill>
              <a:latin typeface="Calibri"/>
              <a:ea typeface="Calibri"/>
              <a:cs typeface="Calibri"/>
              <a:sym typeface="Calibri"/>
            </a:endParaRPr>
          </a:p>
        </p:txBody>
      </p:sp>
      <p:sp>
        <p:nvSpPr>
          <p:cNvPr id="441" name="Google Shape;441;p68"/>
          <p:cNvSpPr/>
          <p:nvPr/>
        </p:nvSpPr>
        <p:spPr>
          <a:xfrm>
            <a:off x="1356543" y="3036448"/>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4</a:t>
            </a:r>
            <a:endParaRPr sz="1400" u="none" strike="noStrike" cap="none">
              <a:solidFill>
                <a:srgbClr val="000000"/>
              </a:solidFill>
              <a:latin typeface="Calibri"/>
              <a:ea typeface="Calibri"/>
              <a:cs typeface="Calibri"/>
              <a:sym typeface="Calibri"/>
            </a:endParaRPr>
          </a:p>
        </p:txBody>
      </p:sp>
      <p:sp>
        <p:nvSpPr>
          <p:cNvPr id="442" name="Google Shape;442;p68"/>
          <p:cNvSpPr/>
          <p:nvPr/>
        </p:nvSpPr>
        <p:spPr>
          <a:xfrm>
            <a:off x="1368450" y="3306719"/>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3</a:t>
            </a:r>
            <a:endParaRPr sz="1400" u="none" strike="noStrike" cap="none">
              <a:solidFill>
                <a:srgbClr val="000000"/>
              </a:solidFill>
              <a:latin typeface="Calibri"/>
              <a:ea typeface="Calibri"/>
              <a:cs typeface="Calibri"/>
              <a:sym typeface="Calibri"/>
            </a:endParaRPr>
          </a:p>
        </p:txBody>
      </p:sp>
      <p:sp>
        <p:nvSpPr>
          <p:cNvPr id="443" name="Google Shape;443;p68"/>
          <p:cNvSpPr/>
          <p:nvPr/>
        </p:nvSpPr>
        <p:spPr>
          <a:xfrm>
            <a:off x="1356543" y="3636523"/>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2</a:t>
            </a:r>
            <a:endParaRPr sz="1400" u="none" strike="noStrike" cap="none">
              <a:solidFill>
                <a:srgbClr val="000000"/>
              </a:solidFill>
              <a:latin typeface="Calibri"/>
              <a:ea typeface="Calibri"/>
              <a:cs typeface="Calibri"/>
              <a:sym typeface="Calibri"/>
            </a:endParaRPr>
          </a:p>
        </p:txBody>
      </p:sp>
      <p:sp>
        <p:nvSpPr>
          <p:cNvPr id="444" name="Google Shape;444;p68"/>
          <p:cNvSpPr/>
          <p:nvPr/>
        </p:nvSpPr>
        <p:spPr>
          <a:xfrm>
            <a:off x="1356543" y="3927035"/>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1</a:t>
            </a:r>
            <a:endParaRPr sz="1400" u="none" strike="noStrike" cap="none">
              <a:solidFill>
                <a:srgbClr val="000000"/>
              </a:solidFill>
              <a:latin typeface="Calibri"/>
              <a:ea typeface="Calibri"/>
              <a:cs typeface="Calibri"/>
              <a:sym typeface="Calibri"/>
            </a:endParaRPr>
          </a:p>
        </p:txBody>
      </p:sp>
      <p:sp>
        <p:nvSpPr>
          <p:cNvPr id="445" name="Google Shape;445;p68"/>
          <p:cNvSpPr/>
          <p:nvPr/>
        </p:nvSpPr>
        <p:spPr>
          <a:xfrm>
            <a:off x="1368450" y="4213976"/>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0</a:t>
            </a:r>
            <a:endParaRPr sz="1400" u="none" strike="noStrike" cap="none">
              <a:solidFill>
                <a:srgbClr val="000000"/>
              </a:solidFill>
              <a:latin typeface="Calibri"/>
              <a:ea typeface="Calibri"/>
              <a:cs typeface="Calibri"/>
              <a:sym typeface="Calibri"/>
            </a:endParaRPr>
          </a:p>
        </p:txBody>
      </p:sp>
      <p:sp>
        <p:nvSpPr>
          <p:cNvPr id="446" name="Google Shape;446;p68"/>
          <p:cNvSpPr/>
          <p:nvPr/>
        </p:nvSpPr>
        <p:spPr>
          <a:xfrm>
            <a:off x="1363687" y="1535069"/>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9</a:t>
            </a:r>
            <a:endParaRPr sz="1400" u="none" strike="noStrike" cap="none">
              <a:solidFill>
                <a:srgbClr val="000000"/>
              </a:solidFill>
              <a:latin typeface="Calibri"/>
              <a:ea typeface="Calibri"/>
              <a:cs typeface="Calibri"/>
              <a:sym typeface="Calibri"/>
            </a:endParaRPr>
          </a:p>
        </p:txBody>
      </p:sp>
      <p:sp>
        <p:nvSpPr>
          <p:cNvPr id="447" name="Google Shape;447;p68"/>
          <p:cNvSpPr/>
          <p:nvPr/>
        </p:nvSpPr>
        <p:spPr>
          <a:xfrm>
            <a:off x="1344637" y="1213601"/>
            <a:ext cx="459983"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10</a:t>
            </a:r>
            <a:endParaRPr sz="1400" u="none" strike="noStrike" cap="none">
              <a:solidFill>
                <a:srgbClr val="000000"/>
              </a:solidFill>
              <a:latin typeface="Calibri"/>
              <a:ea typeface="Calibri"/>
              <a:cs typeface="Calibri"/>
              <a:sym typeface="Calibri"/>
            </a:endParaRPr>
          </a:p>
        </p:txBody>
      </p:sp>
      <p:cxnSp>
        <p:nvCxnSpPr>
          <p:cNvPr id="448" name="Google Shape;448;p68"/>
          <p:cNvCxnSpPr/>
          <p:nvPr/>
        </p:nvCxnSpPr>
        <p:spPr>
          <a:xfrm>
            <a:off x="1701826" y="4377092"/>
            <a:ext cx="5701903" cy="2381"/>
          </a:xfrm>
          <a:prstGeom prst="straightConnector1">
            <a:avLst/>
          </a:prstGeom>
          <a:noFill/>
          <a:ln w="28575" cap="flat" cmpd="sng">
            <a:solidFill>
              <a:schemeClr val="lt1"/>
            </a:solidFill>
            <a:prstDash val="solid"/>
            <a:round/>
            <a:headEnd type="none" w="sm" len="sm"/>
            <a:tailEnd type="none" w="sm" len="sm"/>
          </a:ln>
        </p:spPr>
      </p:cxnSp>
      <p:sp>
        <p:nvSpPr>
          <p:cNvPr id="449" name="Google Shape;449;p68"/>
          <p:cNvSpPr/>
          <p:nvPr/>
        </p:nvSpPr>
        <p:spPr>
          <a:xfrm>
            <a:off x="1707022"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1960</a:t>
            </a:r>
            <a:endParaRPr sz="1050" u="none" strike="noStrike" cap="none">
              <a:solidFill>
                <a:schemeClr val="lt1"/>
              </a:solidFill>
              <a:latin typeface="Calibri"/>
              <a:ea typeface="Calibri"/>
              <a:cs typeface="Calibri"/>
              <a:sym typeface="Calibri"/>
            </a:endParaRPr>
          </a:p>
        </p:txBody>
      </p:sp>
      <p:sp>
        <p:nvSpPr>
          <p:cNvPr id="450" name="Google Shape;450;p68"/>
          <p:cNvSpPr/>
          <p:nvPr/>
        </p:nvSpPr>
        <p:spPr>
          <a:xfrm>
            <a:off x="2215419"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1965</a:t>
            </a:r>
            <a:endParaRPr sz="1050" u="none" strike="noStrike" cap="none">
              <a:solidFill>
                <a:schemeClr val="lt1"/>
              </a:solidFill>
              <a:latin typeface="Calibri"/>
              <a:ea typeface="Calibri"/>
              <a:cs typeface="Calibri"/>
              <a:sym typeface="Calibri"/>
            </a:endParaRPr>
          </a:p>
        </p:txBody>
      </p:sp>
      <p:sp>
        <p:nvSpPr>
          <p:cNvPr id="451" name="Google Shape;451;p68"/>
          <p:cNvSpPr/>
          <p:nvPr/>
        </p:nvSpPr>
        <p:spPr>
          <a:xfrm>
            <a:off x="2776203"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1970</a:t>
            </a:r>
            <a:endParaRPr sz="1050" u="none" strike="noStrike" cap="none">
              <a:solidFill>
                <a:schemeClr val="lt1"/>
              </a:solidFill>
              <a:latin typeface="Calibri"/>
              <a:ea typeface="Calibri"/>
              <a:cs typeface="Calibri"/>
              <a:sym typeface="Calibri"/>
            </a:endParaRPr>
          </a:p>
        </p:txBody>
      </p:sp>
      <p:sp>
        <p:nvSpPr>
          <p:cNvPr id="452" name="Google Shape;452;p68"/>
          <p:cNvSpPr/>
          <p:nvPr/>
        </p:nvSpPr>
        <p:spPr>
          <a:xfrm>
            <a:off x="3323890"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1975</a:t>
            </a:r>
            <a:endParaRPr sz="1050" u="none" strike="noStrike" cap="none">
              <a:solidFill>
                <a:schemeClr val="lt1"/>
              </a:solidFill>
              <a:latin typeface="Calibri"/>
              <a:ea typeface="Calibri"/>
              <a:cs typeface="Calibri"/>
              <a:sym typeface="Calibri"/>
            </a:endParaRPr>
          </a:p>
        </p:txBody>
      </p:sp>
      <p:sp>
        <p:nvSpPr>
          <p:cNvPr id="453" name="Google Shape;453;p68"/>
          <p:cNvSpPr/>
          <p:nvPr/>
        </p:nvSpPr>
        <p:spPr>
          <a:xfrm>
            <a:off x="3884674"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1980</a:t>
            </a:r>
            <a:endParaRPr sz="1050" u="none" strike="noStrike" cap="none">
              <a:solidFill>
                <a:schemeClr val="lt1"/>
              </a:solidFill>
              <a:latin typeface="Calibri"/>
              <a:ea typeface="Calibri"/>
              <a:cs typeface="Calibri"/>
              <a:sym typeface="Calibri"/>
            </a:endParaRPr>
          </a:p>
        </p:txBody>
      </p:sp>
      <p:sp>
        <p:nvSpPr>
          <p:cNvPr id="454" name="Google Shape;454;p68"/>
          <p:cNvSpPr/>
          <p:nvPr/>
        </p:nvSpPr>
        <p:spPr>
          <a:xfrm>
            <a:off x="4445458"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1985</a:t>
            </a:r>
            <a:endParaRPr sz="1050" u="none" strike="noStrike" cap="none">
              <a:solidFill>
                <a:schemeClr val="lt1"/>
              </a:solidFill>
              <a:latin typeface="Calibri"/>
              <a:ea typeface="Calibri"/>
              <a:cs typeface="Calibri"/>
              <a:sym typeface="Calibri"/>
            </a:endParaRPr>
          </a:p>
        </p:txBody>
      </p:sp>
      <p:sp>
        <p:nvSpPr>
          <p:cNvPr id="455" name="Google Shape;455;p68"/>
          <p:cNvSpPr/>
          <p:nvPr/>
        </p:nvSpPr>
        <p:spPr>
          <a:xfrm>
            <a:off x="5070538"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1990</a:t>
            </a:r>
            <a:endParaRPr sz="1050" u="none" strike="noStrike" cap="none">
              <a:solidFill>
                <a:schemeClr val="lt1"/>
              </a:solidFill>
              <a:latin typeface="Calibri"/>
              <a:ea typeface="Calibri"/>
              <a:cs typeface="Calibri"/>
              <a:sym typeface="Calibri"/>
            </a:endParaRPr>
          </a:p>
        </p:txBody>
      </p:sp>
      <p:sp>
        <p:nvSpPr>
          <p:cNvPr id="456" name="Google Shape;456;p68"/>
          <p:cNvSpPr/>
          <p:nvPr/>
        </p:nvSpPr>
        <p:spPr>
          <a:xfrm>
            <a:off x="5559883"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1995</a:t>
            </a:r>
            <a:endParaRPr sz="1050" u="none" strike="noStrike" cap="none">
              <a:solidFill>
                <a:schemeClr val="lt1"/>
              </a:solidFill>
              <a:latin typeface="Calibri"/>
              <a:ea typeface="Calibri"/>
              <a:cs typeface="Calibri"/>
              <a:sym typeface="Calibri"/>
            </a:endParaRPr>
          </a:p>
        </p:txBody>
      </p:sp>
      <p:sp>
        <p:nvSpPr>
          <p:cNvPr id="457" name="Google Shape;457;p68"/>
          <p:cNvSpPr/>
          <p:nvPr/>
        </p:nvSpPr>
        <p:spPr>
          <a:xfrm>
            <a:off x="6121858"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2000</a:t>
            </a:r>
            <a:endParaRPr sz="1050" u="none" strike="noStrike" cap="none">
              <a:solidFill>
                <a:schemeClr val="lt1"/>
              </a:solidFill>
              <a:latin typeface="Calibri"/>
              <a:ea typeface="Calibri"/>
              <a:cs typeface="Calibri"/>
              <a:sym typeface="Calibri"/>
            </a:endParaRPr>
          </a:p>
        </p:txBody>
      </p:sp>
      <p:sp>
        <p:nvSpPr>
          <p:cNvPr id="458" name="Google Shape;458;p68"/>
          <p:cNvSpPr/>
          <p:nvPr/>
        </p:nvSpPr>
        <p:spPr>
          <a:xfrm>
            <a:off x="6680263"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2005</a:t>
            </a:r>
            <a:endParaRPr sz="1050" u="none" strike="noStrike" cap="none">
              <a:solidFill>
                <a:schemeClr val="lt1"/>
              </a:solidFill>
              <a:latin typeface="Calibri"/>
              <a:ea typeface="Calibri"/>
              <a:cs typeface="Calibri"/>
              <a:sym typeface="Calibri"/>
            </a:endParaRPr>
          </a:p>
        </p:txBody>
      </p:sp>
      <p:sp>
        <p:nvSpPr>
          <p:cNvPr id="459" name="Google Shape;459;p68"/>
          <p:cNvSpPr/>
          <p:nvPr/>
        </p:nvSpPr>
        <p:spPr>
          <a:xfrm>
            <a:off x="7241047"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2010</a:t>
            </a:r>
            <a:endParaRPr sz="1050" u="none" strike="noStrike" cap="none">
              <a:solidFill>
                <a:schemeClr val="lt1"/>
              </a:solidFill>
              <a:latin typeface="Calibri"/>
              <a:ea typeface="Calibri"/>
              <a:cs typeface="Calibri"/>
              <a:sym typeface="Calibri"/>
            </a:endParaRPr>
          </a:p>
        </p:txBody>
      </p:sp>
      <p:cxnSp>
        <p:nvCxnSpPr>
          <p:cNvPr id="460" name="Google Shape;460;p68"/>
          <p:cNvCxnSpPr/>
          <p:nvPr/>
        </p:nvCxnSpPr>
        <p:spPr>
          <a:xfrm rot="10800000">
            <a:off x="7397775" y="4369947"/>
            <a:ext cx="3572" cy="76200"/>
          </a:xfrm>
          <a:prstGeom prst="straightConnector1">
            <a:avLst/>
          </a:prstGeom>
          <a:noFill/>
          <a:ln w="19050" cap="flat" cmpd="sng">
            <a:solidFill>
              <a:schemeClr val="lt1"/>
            </a:solidFill>
            <a:prstDash val="solid"/>
            <a:round/>
            <a:headEnd type="none" w="sm" len="sm"/>
            <a:tailEnd type="none" w="sm" len="sm"/>
          </a:ln>
        </p:spPr>
      </p:cxnSp>
      <p:cxnSp>
        <p:nvCxnSpPr>
          <p:cNvPr id="461" name="Google Shape;461;p68"/>
          <p:cNvCxnSpPr/>
          <p:nvPr/>
        </p:nvCxnSpPr>
        <p:spPr>
          <a:xfrm rot="10800000" flipH="1">
            <a:off x="2432870"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462" name="Google Shape;462;p68"/>
          <p:cNvCxnSpPr/>
          <p:nvPr/>
        </p:nvCxnSpPr>
        <p:spPr>
          <a:xfrm rot="10800000" flipH="1">
            <a:off x="2936503" y="4388999"/>
            <a:ext cx="1191" cy="59531"/>
          </a:xfrm>
          <a:prstGeom prst="straightConnector1">
            <a:avLst/>
          </a:prstGeom>
          <a:noFill/>
          <a:ln w="22225" cap="flat" cmpd="sng">
            <a:solidFill>
              <a:schemeClr val="lt1"/>
            </a:solidFill>
            <a:prstDash val="solid"/>
            <a:round/>
            <a:headEnd type="none" w="sm" len="sm"/>
            <a:tailEnd type="none" w="sm" len="sm"/>
          </a:ln>
        </p:spPr>
      </p:cxnSp>
      <p:cxnSp>
        <p:nvCxnSpPr>
          <p:cNvPr id="463" name="Google Shape;463;p68"/>
          <p:cNvCxnSpPr/>
          <p:nvPr/>
        </p:nvCxnSpPr>
        <p:spPr>
          <a:xfrm rot="10800000" flipH="1">
            <a:off x="3490145"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464" name="Google Shape;464;p68"/>
          <p:cNvCxnSpPr/>
          <p:nvPr/>
        </p:nvCxnSpPr>
        <p:spPr>
          <a:xfrm rot="10800000" flipH="1">
            <a:off x="4049739"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465" name="Google Shape;465;p68"/>
          <p:cNvCxnSpPr/>
          <p:nvPr/>
        </p:nvCxnSpPr>
        <p:spPr>
          <a:xfrm rot="10800000" flipH="1">
            <a:off x="4611714"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466" name="Google Shape;466;p68"/>
          <p:cNvCxnSpPr/>
          <p:nvPr/>
        </p:nvCxnSpPr>
        <p:spPr>
          <a:xfrm rot="10800000" flipH="1">
            <a:off x="5172496" y="4388999"/>
            <a:ext cx="1191" cy="59531"/>
          </a:xfrm>
          <a:prstGeom prst="straightConnector1">
            <a:avLst/>
          </a:prstGeom>
          <a:noFill/>
          <a:ln w="22225" cap="flat" cmpd="sng">
            <a:solidFill>
              <a:schemeClr val="lt1"/>
            </a:solidFill>
            <a:prstDash val="solid"/>
            <a:round/>
            <a:headEnd type="none" w="sm" len="sm"/>
            <a:tailEnd type="none" w="sm" len="sm"/>
          </a:ln>
        </p:spPr>
      </p:cxnSp>
      <p:cxnSp>
        <p:nvCxnSpPr>
          <p:cNvPr id="467" name="Google Shape;467;p68"/>
          <p:cNvCxnSpPr/>
          <p:nvPr/>
        </p:nvCxnSpPr>
        <p:spPr>
          <a:xfrm rot="10800000" flipH="1">
            <a:off x="5733282"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468" name="Google Shape;468;p68"/>
          <p:cNvCxnSpPr/>
          <p:nvPr/>
        </p:nvCxnSpPr>
        <p:spPr>
          <a:xfrm rot="10800000" flipH="1">
            <a:off x="6292875"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469" name="Google Shape;469;p68"/>
          <p:cNvCxnSpPr/>
          <p:nvPr/>
        </p:nvCxnSpPr>
        <p:spPr>
          <a:xfrm rot="10800000" flipH="1">
            <a:off x="6853660" y="4388999"/>
            <a:ext cx="1191" cy="59531"/>
          </a:xfrm>
          <a:prstGeom prst="straightConnector1">
            <a:avLst/>
          </a:prstGeom>
          <a:noFill/>
          <a:ln w="22225" cap="flat" cmpd="sng">
            <a:solidFill>
              <a:schemeClr val="lt1"/>
            </a:solidFill>
            <a:prstDash val="solid"/>
            <a:round/>
            <a:headEnd type="none" w="sm" len="sm"/>
            <a:tailEnd type="none" w="sm" len="sm"/>
          </a:ln>
        </p:spPr>
      </p:cxnSp>
      <p:cxnSp>
        <p:nvCxnSpPr>
          <p:cNvPr id="470" name="Google Shape;470;p68"/>
          <p:cNvCxnSpPr/>
          <p:nvPr/>
        </p:nvCxnSpPr>
        <p:spPr>
          <a:xfrm>
            <a:off x="1676823" y="4378282"/>
            <a:ext cx="60722" cy="1191"/>
          </a:xfrm>
          <a:prstGeom prst="straightConnector1">
            <a:avLst/>
          </a:prstGeom>
          <a:noFill/>
          <a:ln w="28575" cap="flat" cmpd="sng">
            <a:solidFill>
              <a:schemeClr val="lt1"/>
            </a:solidFill>
            <a:prstDash val="solid"/>
            <a:round/>
            <a:headEnd type="none" w="sm" len="sm"/>
            <a:tailEnd type="none" w="sm" len="sm"/>
          </a:ln>
        </p:spPr>
      </p:cxnSp>
      <p:cxnSp>
        <p:nvCxnSpPr>
          <p:cNvPr id="471" name="Google Shape;471;p68"/>
          <p:cNvCxnSpPr/>
          <p:nvPr/>
        </p:nvCxnSpPr>
        <p:spPr>
          <a:xfrm rot="10800000" flipH="1">
            <a:off x="1873275" y="4388999"/>
            <a:ext cx="1190" cy="59531"/>
          </a:xfrm>
          <a:prstGeom prst="straightConnector1">
            <a:avLst/>
          </a:prstGeom>
          <a:noFill/>
          <a:ln w="22225" cap="flat" cmpd="sng">
            <a:solidFill>
              <a:schemeClr val="lt1"/>
            </a:solidFill>
            <a:prstDash val="solid"/>
            <a:round/>
            <a:headEnd type="none" w="sm" len="sm"/>
            <a:tailEnd type="none" w="sm" len="sm"/>
          </a:ln>
        </p:spPr>
      </p:cxnSp>
      <p:sp>
        <p:nvSpPr>
          <p:cNvPr id="472" name="Google Shape;472;p68"/>
          <p:cNvSpPr/>
          <p:nvPr/>
        </p:nvSpPr>
        <p:spPr>
          <a:xfrm>
            <a:off x="1704207" y="4340181"/>
            <a:ext cx="96440" cy="75010"/>
          </a:xfrm>
          <a:custGeom>
            <a:avLst/>
            <a:gdLst/>
            <a:ahLst/>
            <a:cxnLst/>
            <a:rect l="l" t="t" r="r" b="b"/>
            <a:pathLst>
              <a:path w="65" h="65" extrusionOk="0">
                <a:moveTo>
                  <a:pt x="33" y="0"/>
                </a:moveTo>
                <a:lnTo>
                  <a:pt x="65" y="32"/>
                </a:lnTo>
                <a:lnTo>
                  <a:pt x="33" y="65"/>
                </a:lnTo>
                <a:lnTo>
                  <a:pt x="0" y="32"/>
                </a:lnTo>
                <a:lnTo>
                  <a:pt x="33"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sp>
        <p:nvSpPr>
          <p:cNvPr id="473" name="Google Shape;473;p68"/>
          <p:cNvSpPr/>
          <p:nvPr/>
        </p:nvSpPr>
        <p:spPr>
          <a:xfrm>
            <a:off x="1750642" y="3844882"/>
            <a:ext cx="669131" cy="531019"/>
          </a:xfrm>
          <a:custGeom>
            <a:avLst/>
            <a:gdLst/>
            <a:ahLst/>
            <a:cxnLst/>
            <a:rect l="l" t="t" r="r" b="b"/>
            <a:pathLst>
              <a:path w="624" h="495" extrusionOk="0">
                <a:moveTo>
                  <a:pt x="0" y="495"/>
                </a:moveTo>
                <a:lnTo>
                  <a:pt x="312" y="261"/>
                </a:lnTo>
                <a:lnTo>
                  <a:pt x="420" y="132"/>
                </a:lnTo>
                <a:lnTo>
                  <a:pt x="519" y="81"/>
                </a:lnTo>
                <a:lnTo>
                  <a:pt x="624" y="0"/>
                </a:lnTo>
              </a:path>
            </a:pathLst>
          </a:custGeom>
          <a:solidFill>
            <a:srgbClr val="FFFF00"/>
          </a:solidFill>
          <a:ln w="2857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cxnSp>
        <p:nvCxnSpPr>
          <p:cNvPr id="474" name="Google Shape;474;p68"/>
          <p:cNvCxnSpPr/>
          <p:nvPr/>
        </p:nvCxnSpPr>
        <p:spPr>
          <a:xfrm rot="10800000" flipH="1">
            <a:off x="2419773" y="3140031"/>
            <a:ext cx="812006" cy="685800"/>
          </a:xfrm>
          <a:prstGeom prst="straightConnector1">
            <a:avLst/>
          </a:prstGeom>
          <a:noFill/>
          <a:ln w="28575" cap="flat" cmpd="sng">
            <a:solidFill>
              <a:srgbClr val="FFFF00"/>
            </a:solidFill>
            <a:prstDash val="dot"/>
            <a:round/>
            <a:headEnd type="none" w="sm" len="sm"/>
            <a:tailEnd type="none" w="sm" len="sm"/>
          </a:ln>
        </p:spPr>
      </p:cxnSp>
      <p:sp>
        <p:nvSpPr>
          <p:cNvPr id="475" name="Google Shape;475;p68"/>
          <p:cNvSpPr/>
          <p:nvPr/>
        </p:nvSpPr>
        <p:spPr>
          <a:xfrm>
            <a:off x="6868718" y="4876801"/>
            <a:ext cx="723275" cy="20774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750"/>
              <a:buFont typeface="Arial"/>
              <a:buNone/>
            </a:pPr>
            <a:r>
              <a:rPr lang="en-US" sz="750" u="none" strike="noStrike" cap="none">
                <a:solidFill>
                  <a:srgbClr val="000000"/>
                </a:solidFill>
                <a:latin typeface="Calibri"/>
                <a:ea typeface="Calibri"/>
                <a:cs typeface="Calibri"/>
                <a:sym typeface="Calibri"/>
              </a:rPr>
              <a:t>Source: Intel</a:t>
            </a:r>
            <a:endParaRPr sz="750" u="none" strike="noStrike" cap="none">
              <a:solidFill>
                <a:srgbClr val="000000"/>
              </a:solidFill>
              <a:latin typeface="Calibri"/>
              <a:ea typeface="Calibri"/>
              <a:cs typeface="Calibri"/>
              <a:sym typeface="Calibri"/>
            </a:endParaRPr>
          </a:p>
        </p:txBody>
      </p:sp>
      <p:sp>
        <p:nvSpPr>
          <p:cNvPr id="476" name="Google Shape;476;p68"/>
          <p:cNvSpPr/>
          <p:nvPr/>
        </p:nvSpPr>
        <p:spPr>
          <a:xfrm>
            <a:off x="1112586" y="793848"/>
            <a:ext cx="967687" cy="439024"/>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Transistors</a:t>
            </a:r>
            <a:endParaRPr sz="140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Per Die</a:t>
            </a:r>
            <a:endParaRPr sz="1400" u="none" strike="noStrike" cap="none">
              <a:solidFill>
                <a:srgbClr val="000000"/>
              </a:solidFill>
              <a:latin typeface="Calibri"/>
              <a:ea typeface="Calibri"/>
              <a:cs typeface="Calibri"/>
              <a:sym typeface="Calibri"/>
            </a:endParaRPr>
          </a:p>
        </p:txBody>
      </p:sp>
      <p:pic>
        <p:nvPicPr>
          <p:cNvPr id="477" name="Google Shape;477;p68" descr="newspaper"/>
          <p:cNvPicPr preferRelativeResize="0"/>
          <p:nvPr/>
        </p:nvPicPr>
        <p:blipFill rotWithShape="1">
          <a:blip r:embed="rId3">
            <a:alphaModFix/>
          </a:blip>
          <a:srcRect/>
          <a:stretch/>
        </p:blipFill>
        <p:spPr>
          <a:xfrm>
            <a:off x="4557666" y="904881"/>
            <a:ext cx="3200400" cy="2857500"/>
          </a:xfrm>
          <a:prstGeom prst="rect">
            <a:avLst/>
          </a:prstGeom>
          <a:noFill/>
          <a:ln>
            <a:noFill/>
          </a:ln>
        </p:spPr>
      </p:pic>
      <p:sp>
        <p:nvSpPr>
          <p:cNvPr id="478" name="Google Shape;478;p68"/>
          <p:cNvSpPr txBox="1"/>
          <p:nvPr/>
        </p:nvSpPr>
        <p:spPr>
          <a:xfrm>
            <a:off x="4685063" y="927607"/>
            <a:ext cx="2865834" cy="19620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rgbClr val="000000"/>
                </a:solidFill>
                <a:latin typeface="Calibri"/>
                <a:ea typeface="Calibri"/>
                <a:cs typeface="Calibri"/>
                <a:sym typeface="Calibri"/>
              </a:rPr>
              <a:t>“Reduced cost is one of the big attractions of integrated electronics, and the cost advantage continues to increase as the technology evolves toward the production of larger and larger circuit functions on a single semiconductor substrate.”</a:t>
            </a:r>
            <a:endParaRPr sz="14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rgbClr val="000000"/>
                </a:solidFill>
                <a:latin typeface="Calibri"/>
                <a:ea typeface="Calibri"/>
                <a:cs typeface="Calibri"/>
                <a:sym typeface="Calibri"/>
              </a:rPr>
              <a:t>Electronics, Volume 38, </a:t>
            </a:r>
            <a:endParaRPr sz="14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rgbClr val="000000"/>
                </a:solidFill>
                <a:latin typeface="Calibri"/>
                <a:ea typeface="Calibri"/>
                <a:cs typeface="Calibri"/>
                <a:sym typeface="Calibri"/>
              </a:rPr>
              <a:t>Number 8, April 19, 1965</a:t>
            </a:r>
            <a:endParaRPr sz="1400" u="none" strike="noStrike" cap="none">
              <a:solidFill>
                <a:srgbClr val="000000"/>
              </a:solidFill>
              <a:latin typeface="Calibri"/>
              <a:ea typeface="Calibri"/>
              <a:cs typeface="Calibri"/>
              <a:sym typeface="Calibri"/>
            </a:endParaRPr>
          </a:p>
        </p:txBody>
      </p:sp>
      <p:sp>
        <p:nvSpPr>
          <p:cNvPr id="479" name="Google Shape;479;p68"/>
          <p:cNvSpPr/>
          <p:nvPr/>
        </p:nvSpPr>
        <p:spPr>
          <a:xfrm>
            <a:off x="2916987" y="3752086"/>
            <a:ext cx="3482071"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a:solidFill>
                  <a:srgbClr val="FFFF00"/>
                </a:solidFill>
                <a:latin typeface="Calibri"/>
                <a:ea typeface="Calibri"/>
                <a:cs typeface="Calibri"/>
                <a:sym typeface="Calibri"/>
              </a:rPr>
              <a:t>Predicted 2x transistors/chip </a:t>
            </a:r>
            <a:br>
              <a:rPr lang="en-US" sz="1600" u="none" strike="noStrike" cap="none">
                <a:solidFill>
                  <a:srgbClr val="FFFF00"/>
                </a:solidFill>
                <a:latin typeface="Calibri"/>
                <a:ea typeface="Calibri"/>
                <a:cs typeface="Calibri"/>
                <a:sym typeface="Calibri"/>
              </a:rPr>
            </a:br>
            <a:r>
              <a:rPr lang="en-US" sz="1600" u="none" strike="noStrike" cap="none">
                <a:solidFill>
                  <a:srgbClr val="FFFF00"/>
                </a:solidFill>
                <a:latin typeface="Calibri"/>
                <a:ea typeface="Calibri"/>
                <a:cs typeface="Calibri"/>
                <a:sym typeface="Calibri"/>
              </a:rPr>
              <a:t>every 2 years</a:t>
            </a:r>
            <a:endParaRPr sz="1400" u="none" strike="noStrike" cap="none">
              <a:solidFill>
                <a:srgbClr val="000000"/>
              </a:solidFill>
              <a:latin typeface="Calibri"/>
              <a:ea typeface="Calibri"/>
              <a:cs typeface="Calibri"/>
              <a:sym typeface="Calibri"/>
            </a:endParaRPr>
          </a:p>
        </p:txBody>
      </p:sp>
      <p:sp>
        <p:nvSpPr>
          <p:cNvPr id="480" name="Google Shape;480;p68"/>
          <p:cNvSpPr/>
          <p:nvPr/>
        </p:nvSpPr>
        <p:spPr>
          <a:xfrm>
            <a:off x="6173814" y="3540082"/>
            <a:ext cx="1461860" cy="254358"/>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1965 Data (Moore)</a:t>
            </a:r>
            <a:endParaRPr sz="1400" u="none" strike="noStrike" cap="none">
              <a:solidFill>
                <a:srgbClr val="000000"/>
              </a:solidFill>
              <a:latin typeface="Calibri"/>
              <a:ea typeface="Calibri"/>
              <a:cs typeface="Calibri"/>
              <a:sym typeface="Calibri"/>
            </a:endParaRPr>
          </a:p>
        </p:txBody>
      </p:sp>
      <p:sp>
        <p:nvSpPr>
          <p:cNvPr id="481" name="Google Shape;481;p68"/>
          <p:cNvSpPr/>
          <p:nvPr/>
        </p:nvSpPr>
        <p:spPr>
          <a:xfrm>
            <a:off x="6048797" y="3597232"/>
            <a:ext cx="139304" cy="139304"/>
          </a:xfrm>
          <a:prstGeom prst="diamond">
            <a:avLst/>
          </a:prstGeom>
          <a:solidFill>
            <a:srgbClr val="FFFF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chemeClr val="lt1"/>
              </a:solidFill>
              <a:latin typeface="Times New Roman"/>
              <a:ea typeface="Times New Roman"/>
              <a:cs typeface="Times New Roman"/>
              <a:sym typeface="Times New Roman"/>
            </a:endParaRPr>
          </a:p>
        </p:txBody>
      </p:sp>
      <p:sp>
        <p:nvSpPr>
          <p:cNvPr id="482" name="Google Shape;482;p68"/>
          <p:cNvSpPr/>
          <p:nvPr/>
        </p:nvSpPr>
        <p:spPr>
          <a:xfrm>
            <a:off x="4743390" y="995748"/>
            <a:ext cx="2654384" cy="380968"/>
          </a:xfrm>
          <a:prstGeom prst="rect">
            <a:avLst/>
          </a:prstGeom>
          <a:solidFill>
            <a:srgbClr val="FEB515">
              <a:alpha val="2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1"/>
              </a:buClr>
              <a:buSzPts val="1800"/>
              <a:buFont typeface="Helvetica Neue"/>
              <a:buNone/>
            </a:pPr>
            <a:endParaRPr sz="1800" u="none" strike="noStrike" cap="none">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69" descr="Large confetti"/>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Calibri"/>
              <a:buNone/>
            </a:pPr>
            <a:r>
              <a:rPr lang="en-US"/>
              <a:t>Great Idea #2: Moore’s Law - 2005</a:t>
            </a:r>
            <a:endParaRPr sz="3600"/>
          </a:p>
        </p:txBody>
      </p:sp>
      <p:cxnSp>
        <p:nvCxnSpPr>
          <p:cNvPr id="488" name="Google Shape;488;p69"/>
          <p:cNvCxnSpPr/>
          <p:nvPr/>
        </p:nvCxnSpPr>
        <p:spPr>
          <a:xfrm>
            <a:off x="1766120" y="1376717"/>
            <a:ext cx="1190" cy="3012281"/>
          </a:xfrm>
          <a:prstGeom prst="straightConnector1">
            <a:avLst/>
          </a:prstGeom>
          <a:noFill/>
          <a:ln w="28575" cap="flat" cmpd="sng">
            <a:solidFill>
              <a:schemeClr val="lt1"/>
            </a:solidFill>
            <a:prstDash val="solid"/>
            <a:round/>
            <a:headEnd type="none" w="sm" len="sm"/>
            <a:tailEnd type="none" w="sm" len="sm"/>
          </a:ln>
        </p:spPr>
      </p:cxnSp>
      <p:cxnSp>
        <p:nvCxnSpPr>
          <p:cNvPr id="489" name="Google Shape;489;p69"/>
          <p:cNvCxnSpPr/>
          <p:nvPr/>
        </p:nvCxnSpPr>
        <p:spPr>
          <a:xfrm>
            <a:off x="1705398" y="4085387"/>
            <a:ext cx="60722" cy="1191"/>
          </a:xfrm>
          <a:prstGeom prst="straightConnector1">
            <a:avLst/>
          </a:prstGeom>
          <a:noFill/>
          <a:ln w="28575" cap="flat" cmpd="sng">
            <a:solidFill>
              <a:schemeClr val="lt1"/>
            </a:solidFill>
            <a:prstDash val="solid"/>
            <a:round/>
            <a:headEnd type="none" w="sm" len="sm"/>
            <a:tailEnd type="none" w="sm" len="sm"/>
          </a:ln>
        </p:spPr>
      </p:cxnSp>
      <p:cxnSp>
        <p:nvCxnSpPr>
          <p:cNvPr id="490" name="Google Shape;490;p69"/>
          <p:cNvCxnSpPr/>
          <p:nvPr/>
        </p:nvCxnSpPr>
        <p:spPr>
          <a:xfrm>
            <a:off x="1705398" y="3782969"/>
            <a:ext cx="60722" cy="1191"/>
          </a:xfrm>
          <a:prstGeom prst="straightConnector1">
            <a:avLst/>
          </a:prstGeom>
          <a:noFill/>
          <a:ln w="28575" cap="flat" cmpd="sng">
            <a:solidFill>
              <a:schemeClr val="lt1"/>
            </a:solidFill>
            <a:prstDash val="solid"/>
            <a:round/>
            <a:headEnd type="none" w="sm" len="sm"/>
            <a:tailEnd type="none" w="sm" len="sm"/>
          </a:ln>
        </p:spPr>
      </p:cxnSp>
      <p:cxnSp>
        <p:nvCxnSpPr>
          <p:cNvPr id="491" name="Google Shape;491;p69"/>
          <p:cNvCxnSpPr/>
          <p:nvPr/>
        </p:nvCxnSpPr>
        <p:spPr>
          <a:xfrm>
            <a:off x="1705398" y="3487694"/>
            <a:ext cx="60722" cy="1191"/>
          </a:xfrm>
          <a:prstGeom prst="straightConnector1">
            <a:avLst/>
          </a:prstGeom>
          <a:noFill/>
          <a:ln w="28575" cap="flat" cmpd="sng">
            <a:solidFill>
              <a:schemeClr val="lt1"/>
            </a:solidFill>
            <a:prstDash val="solid"/>
            <a:round/>
            <a:headEnd type="none" w="sm" len="sm"/>
            <a:tailEnd type="none" w="sm" len="sm"/>
          </a:ln>
        </p:spPr>
      </p:cxnSp>
      <p:cxnSp>
        <p:nvCxnSpPr>
          <p:cNvPr id="492" name="Google Shape;492;p69"/>
          <p:cNvCxnSpPr/>
          <p:nvPr/>
        </p:nvCxnSpPr>
        <p:spPr>
          <a:xfrm>
            <a:off x="1705398" y="3185276"/>
            <a:ext cx="60722" cy="1191"/>
          </a:xfrm>
          <a:prstGeom prst="straightConnector1">
            <a:avLst/>
          </a:prstGeom>
          <a:noFill/>
          <a:ln w="28575" cap="flat" cmpd="sng">
            <a:solidFill>
              <a:schemeClr val="lt1"/>
            </a:solidFill>
            <a:prstDash val="solid"/>
            <a:round/>
            <a:headEnd type="none" w="sm" len="sm"/>
            <a:tailEnd type="none" w="sm" len="sm"/>
          </a:ln>
        </p:spPr>
      </p:cxnSp>
      <p:cxnSp>
        <p:nvCxnSpPr>
          <p:cNvPr id="493" name="Google Shape;493;p69"/>
          <p:cNvCxnSpPr/>
          <p:nvPr/>
        </p:nvCxnSpPr>
        <p:spPr>
          <a:xfrm>
            <a:off x="1705398" y="2882857"/>
            <a:ext cx="60722" cy="1191"/>
          </a:xfrm>
          <a:prstGeom prst="straightConnector1">
            <a:avLst/>
          </a:prstGeom>
          <a:noFill/>
          <a:ln w="28575" cap="flat" cmpd="sng">
            <a:solidFill>
              <a:schemeClr val="lt1"/>
            </a:solidFill>
            <a:prstDash val="solid"/>
            <a:round/>
            <a:headEnd type="none" w="sm" len="sm"/>
            <a:tailEnd type="none" w="sm" len="sm"/>
          </a:ln>
        </p:spPr>
      </p:cxnSp>
      <p:cxnSp>
        <p:nvCxnSpPr>
          <p:cNvPr id="494" name="Google Shape;494;p69"/>
          <p:cNvCxnSpPr/>
          <p:nvPr/>
        </p:nvCxnSpPr>
        <p:spPr>
          <a:xfrm>
            <a:off x="1705398" y="2579248"/>
            <a:ext cx="60722" cy="1190"/>
          </a:xfrm>
          <a:prstGeom prst="straightConnector1">
            <a:avLst/>
          </a:prstGeom>
          <a:noFill/>
          <a:ln w="28575" cap="flat" cmpd="sng">
            <a:solidFill>
              <a:schemeClr val="lt1"/>
            </a:solidFill>
            <a:prstDash val="solid"/>
            <a:round/>
            <a:headEnd type="none" w="sm" len="sm"/>
            <a:tailEnd type="none" w="sm" len="sm"/>
          </a:ln>
        </p:spPr>
      </p:cxnSp>
      <p:cxnSp>
        <p:nvCxnSpPr>
          <p:cNvPr id="495" name="Google Shape;495;p69"/>
          <p:cNvCxnSpPr/>
          <p:nvPr/>
        </p:nvCxnSpPr>
        <p:spPr>
          <a:xfrm>
            <a:off x="1705398" y="2276830"/>
            <a:ext cx="60722" cy="1190"/>
          </a:xfrm>
          <a:prstGeom prst="straightConnector1">
            <a:avLst/>
          </a:prstGeom>
          <a:noFill/>
          <a:ln w="28575" cap="flat" cmpd="sng">
            <a:solidFill>
              <a:schemeClr val="lt1"/>
            </a:solidFill>
            <a:prstDash val="solid"/>
            <a:round/>
            <a:headEnd type="none" w="sm" len="sm"/>
            <a:tailEnd type="none" w="sm" len="sm"/>
          </a:ln>
        </p:spPr>
      </p:cxnSp>
      <p:cxnSp>
        <p:nvCxnSpPr>
          <p:cNvPr id="496" name="Google Shape;496;p69"/>
          <p:cNvCxnSpPr/>
          <p:nvPr/>
        </p:nvCxnSpPr>
        <p:spPr>
          <a:xfrm>
            <a:off x="1705398" y="1981555"/>
            <a:ext cx="60722" cy="1190"/>
          </a:xfrm>
          <a:prstGeom prst="straightConnector1">
            <a:avLst/>
          </a:prstGeom>
          <a:noFill/>
          <a:ln w="28575" cap="flat" cmpd="sng">
            <a:solidFill>
              <a:schemeClr val="lt1"/>
            </a:solidFill>
            <a:prstDash val="solid"/>
            <a:round/>
            <a:headEnd type="none" w="sm" len="sm"/>
            <a:tailEnd type="none" w="sm" len="sm"/>
          </a:ln>
        </p:spPr>
      </p:cxnSp>
      <p:cxnSp>
        <p:nvCxnSpPr>
          <p:cNvPr id="497" name="Google Shape;497;p69"/>
          <p:cNvCxnSpPr/>
          <p:nvPr/>
        </p:nvCxnSpPr>
        <p:spPr>
          <a:xfrm>
            <a:off x="1705398" y="1679136"/>
            <a:ext cx="60722" cy="1190"/>
          </a:xfrm>
          <a:prstGeom prst="straightConnector1">
            <a:avLst/>
          </a:prstGeom>
          <a:noFill/>
          <a:ln w="28575" cap="flat" cmpd="sng">
            <a:solidFill>
              <a:schemeClr val="lt1"/>
            </a:solidFill>
            <a:prstDash val="solid"/>
            <a:round/>
            <a:headEnd type="none" w="sm" len="sm"/>
            <a:tailEnd type="none" w="sm" len="sm"/>
          </a:ln>
        </p:spPr>
      </p:cxnSp>
      <p:cxnSp>
        <p:nvCxnSpPr>
          <p:cNvPr id="498" name="Google Shape;498;p69"/>
          <p:cNvCxnSpPr/>
          <p:nvPr/>
        </p:nvCxnSpPr>
        <p:spPr>
          <a:xfrm>
            <a:off x="1705398" y="1376716"/>
            <a:ext cx="60722" cy="1190"/>
          </a:xfrm>
          <a:prstGeom prst="straightConnector1">
            <a:avLst/>
          </a:prstGeom>
          <a:noFill/>
          <a:ln w="28575" cap="flat" cmpd="sng">
            <a:solidFill>
              <a:schemeClr val="lt1"/>
            </a:solidFill>
            <a:prstDash val="solid"/>
            <a:round/>
            <a:headEnd type="none" w="sm" len="sm"/>
            <a:tailEnd type="none" w="sm" len="sm"/>
          </a:ln>
        </p:spPr>
      </p:cxnSp>
      <p:sp>
        <p:nvSpPr>
          <p:cNvPr id="499" name="Google Shape;499;p69"/>
          <p:cNvSpPr/>
          <p:nvPr/>
        </p:nvSpPr>
        <p:spPr>
          <a:xfrm>
            <a:off x="2045916" y="4090151"/>
            <a:ext cx="96441" cy="73819"/>
          </a:xfrm>
          <a:custGeom>
            <a:avLst/>
            <a:gdLst/>
            <a:ahLst/>
            <a:cxnLst/>
            <a:rect l="l" t="t" r="r" b="b"/>
            <a:pathLst>
              <a:path w="65" h="64" extrusionOk="0">
                <a:moveTo>
                  <a:pt x="32" y="0"/>
                </a:moveTo>
                <a:lnTo>
                  <a:pt x="65" y="32"/>
                </a:lnTo>
                <a:lnTo>
                  <a:pt x="32" y="64"/>
                </a:lnTo>
                <a:lnTo>
                  <a:pt x="0" y="32"/>
                </a:lnTo>
                <a:lnTo>
                  <a:pt x="32"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sp>
        <p:nvSpPr>
          <p:cNvPr id="500" name="Google Shape;500;p69"/>
          <p:cNvSpPr/>
          <p:nvPr/>
        </p:nvSpPr>
        <p:spPr>
          <a:xfrm>
            <a:off x="2156645" y="3953229"/>
            <a:ext cx="96440" cy="72628"/>
          </a:xfrm>
          <a:custGeom>
            <a:avLst/>
            <a:gdLst/>
            <a:ahLst/>
            <a:cxnLst/>
            <a:rect l="l" t="t" r="r" b="b"/>
            <a:pathLst>
              <a:path w="65" h="65" extrusionOk="0">
                <a:moveTo>
                  <a:pt x="33" y="0"/>
                </a:moveTo>
                <a:lnTo>
                  <a:pt x="65" y="32"/>
                </a:lnTo>
                <a:lnTo>
                  <a:pt x="33" y="65"/>
                </a:lnTo>
                <a:lnTo>
                  <a:pt x="0" y="32"/>
                </a:lnTo>
                <a:lnTo>
                  <a:pt x="33"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sp>
        <p:nvSpPr>
          <p:cNvPr id="501" name="Google Shape;501;p69"/>
          <p:cNvSpPr/>
          <p:nvPr/>
        </p:nvSpPr>
        <p:spPr>
          <a:xfrm>
            <a:off x="2267371" y="3898460"/>
            <a:ext cx="96441" cy="75009"/>
          </a:xfrm>
          <a:custGeom>
            <a:avLst/>
            <a:gdLst/>
            <a:ahLst/>
            <a:cxnLst/>
            <a:rect l="l" t="t" r="r" b="b"/>
            <a:pathLst>
              <a:path w="65" h="65" extrusionOk="0">
                <a:moveTo>
                  <a:pt x="32" y="0"/>
                </a:moveTo>
                <a:lnTo>
                  <a:pt x="65" y="33"/>
                </a:lnTo>
                <a:lnTo>
                  <a:pt x="32" y="65"/>
                </a:lnTo>
                <a:lnTo>
                  <a:pt x="0" y="33"/>
                </a:lnTo>
                <a:lnTo>
                  <a:pt x="32" y="0"/>
                </a:lnTo>
                <a:close/>
              </a:path>
            </a:pathLst>
          </a:custGeom>
          <a:solidFill>
            <a:srgbClr val="FFFF00"/>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sp>
        <p:nvSpPr>
          <p:cNvPr id="502" name="Google Shape;502;p69"/>
          <p:cNvSpPr/>
          <p:nvPr/>
        </p:nvSpPr>
        <p:spPr>
          <a:xfrm>
            <a:off x="2379291" y="3810355"/>
            <a:ext cx="96441" cy="73819"/>
          </a:xfrm>
          <a:custGeom>
            <a:avLst/>
            <a:gdLst/>
            <a:ahLst/>
            <a:cxnLst/>
            <a:rect l="l" t="t" r="r" b="b"/>
            <a:pathLst>
              <a:path w="64" h="65" extrusionOk="0">
                <a:moveTo>
                  <a:pt x="32" y="0"/>
                </a:moveTo>
                <a:lnTo>
                  <a:pt x="64" y="32"/>
                </a:lnTo>
                <a:lnTo>
                  <a:pt x="32" y="65"/>
                </a:lnTo>
                <a:lnTo>
                  <a:pt x="0" y="32"/>
                </a:lnTo>
                <a:lnTo>
                  <a:pt x="32"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cxnSp>
        <p:nvCxnSpPr>
          <p:cNvPr id="503" name="Google Shape;503;p69"/>
          <p:cNvCxnSpPr/>
          <p:nvPr/>
        </p:nvCxnSpPr>
        <p:spPr>
          <a:xfrm rot="10800000">
            <a:off x="6357169" y="840936"/>
            <a:ext cx="0" cy="3579019"/>
          </a:xfrm>
          <a:prstGeom prst="straightConnector1">
            <a:avLst/>
          </a:prstGeom>
          <a:noFill/>
          <a:ln>
            <a:noFill/>
          </a:ln>
        </p:spPr>
      </p:cxnSp>
      <p:sp>
        <p:nvSpPr>
          <p:cNvPr id="504" name="Google Shape;504;p69"/>
          <p:cNvSpPr/>
          <p:nvPr/>
        </p:nvSpPr>
        <p:spPr>
          <a:xfrm>
            <a:off x="1356543" y="1825582"/>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8</a:t>
            </a:r>
            <a:endParaRPr sz="1400" u="none" strike="noStrike" cap="none">
              <a:solidFill>
                <a:srgbClr val="000000"/>
              </a:solidFill>
              <a:latin typeface="Calibri"/>
              <a:ea typeface="Calibri"/>
              <a:cs typeface="Calibri"/>
              <a:sym typeface="Calibri"/>
            </a:endParaRPr>
          </a:p>
        </p:txBody>
      </p:sp>
      <p:sp>
        <p:nvSpPr>
          <p:cNvPr id="505" name="Google Shape;505;p69"/>
          <p:cNvSpPr/>
          <p:nvPr/>
        </p:nvSpPr>
        <p:spPr>
          <a:xfrm>
            <a:off x="1356543" y="2141098"/>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7</a:t>
            </a:r>
            <a:endParaRPr sz="1400" u="none" strike="noStrike" cap="none">
              <a:solidFill>
                <a:srgbClr val="000000"/>
              </a:solidFill>
              <a:latin typeface="Calibri"/>
              <a:ea typeface="Calibri"/>
              <a:cs typeface="Calibri"/>
              <a:sym typeface="Calibri"/>
            </a:endParaRPr>
          </a:p>
        </p:txBody>
      </p:sp>
      <p:sp>
        <p:nvSpPr>
          <p:cNvPr id="506" name="Google Shape;506;p69"/>
          <p:cNvSpPr/>
          <p:nvPr/>
        </p:nvSpPr>
        <p:spPr>
          <a:xfrm>
            <a:off x="1356543" y="2419703"/>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6</a:t>
            </a:r>
            <a:endParaRPr sz="1400" u="none" strike="noStrike" cap="none">
              <a:solidFill>
                <a:srgbClr val="000000"/>
              </a:solidFill>
              <a:latin typeface="Calibri"/>
              <a:ea typeface="Calibri"/>
              <a:cs typeface="Calibri"/>
              <a:sym typeface="Calibri"/>
            </a:endParaRPr>
          </a:p>
        </p:txBody>
      </p:sp>
      <p:sp>
        <p:nvSpPr>
          <p:cNvPr id="507" name="Google Shape;507;p69"/>
          <p:cNvSpPr/>
          <p:nvPr/>
        </p:nvSpPr>
        <p:spPr>
          <a:xfrm>
            <a:off x="1356543" y="2729267"/>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5</a:t>
            </a:r>
            <a:endParaRPr sz="1400" u="none" strike="noStrike" cap="none">
              <a:solidFill>
                <a:srgbClr val="000000"/>
              </a:solidFill>
              <a:latin typeface="Calibri"/>
              <a:ea typeface="Calibri"/>
              <a:cs typeface="Calibri"/>
              <a:sym typeface="Calibri"/>
            </a:endParaRPr>
          </a:p>
        </p:txBody>
      </p:sp>
      <p:sp>
        <p:nvSpPr>
          <p:cNvPr id="508" name="Google Shape;508;p69"/>
          <p:cNvSpPr/>
          <p:nvPr/>
        </p:nvSpPr>
        <p:spPr>
          <a:xfrm>
            <a:off x="1356543" y="3036448"/>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4</a:t>
            </a:r>
            <a:endParaRPr sz="1400" u="none" strike="noStrike" cap="none">
              <a:solidFill>
                <a:srgbClr val="000000"/>
              </a:solidFill>
              <a:latin typeface="Calibri"/>
              <a:ea typeface="Calibri"/>
              <a:cs typeface="Calibri"/>
              <a:sym typeface="Calibri"/>
            </a:endParaRPr>
          </a:p>
        </p:txBody>
      </p:sp>
      <p:sp>
        <p:nvSpPr>
          <p:cNvPr id="509" name="Google Shape;509;p69"/>
          <p:cNvSpPr/>
          <p:nvPr/>
        </p:nvSpPr>
        <p:spPr>
          <a:xfrm>
            <a:off x="1368450" y="3306719"/>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3</a:t>
            </a:r>
            <a:endParaRPr sz="1400" u="none" strike="noStrike" cap="none">
              <a:solidFill>
                <a:srgbClr val="000000"/>
              </a:solidFill>
              <a:latin typeface="Calibri"/>
              <a:ea typeface="Calibri"/>
              <a:cs typeface="Calibri"/>
              <a:sym typeface="Calibri"/>
            </a:endParaRPr>
          </a:p>
        </p:txBody>
      </p:sp>
      <p:sp>
        <p:nvSpPr>
          <p:cNvPr id="510" name="Google Shape;510;p69"/>
          <p:cNvSpPr/>
          <p:nvPr/>
        </p:nvSpPr>
        <p:spPr>
          <a:xfrm>
            <a:off x="1356543" y="3636523"/>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2</a:t>
            </a:r>
            <a:endParaRPr sz="1400" u="none" strike="noStrike" cap="none">
              <a:solidFill>
                <a:srgbClr val="000000"/>
              </a:solidFill>
              <a:latin typeface="Calibri"/>
              <a:ea typeface="Calibri"/>
              <a:cs typeface="Calibri"/>
              <a:sym typeface="Calibri"/>
            </a:endParaRPr>
          </a:p>
        </p:txBody>
      </p:sp>
      <p:sp>
        <p:nvSpPr>
          <p:cNvPr id="511" name="Google Shape;511;p69"/>
          <p:cNvSpPr/>
          <p:nvPr/>
        </p:nvSpPr>
        <p:spPr>
          <a:xfrm>
            <a:off x="1356543" y="3927035"/>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1</a:t>
            </a:r>
            <a:endParaRPr sz="1400" u="none" strike="noStrike" cap="none">
              <a:solidFill>
                <a:srgbClr val="000000"/>
              </a:solidFill>
              <a:latin typeface="Calibri"/>
              <a:ea typeface="Calibri"/>
              <a:cs typeface="Calibri"/>
              <a:sym typeface="Calibri"/>
            </a:endParaRPr>
          </a:p>
        </p:txBody>
      </p:sp>
      <p:sp>
        <p:nvSpPr>
          <p:cNvPr id="512" name="Google Shape;512;p69"/>
          <p:cNvSpPr/>
          <p:nvPr/>
        </p:nvSpPr>
        <p:spPr>
          <a:xfrm>
            <a:off x="1368450" y="4213976"/>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0</a:t>
            </a:r>
            <a:endParaRPr sz="1400" u="none" strike="noStrike" cap="none">
              <a:solidFill>
                <a:srgbClr val="000000"/>
              </a:solidFill>
              <a:latin typeface="Calibri"/>
              <a:ea typeface="Calibri"/>
              <a:cs typeface="Calibri"/>
              <a:sym typeface="Calibri"/>
            </a:endParaRPr>
          </a:p>
        </p:txBody>
      </p:sp>
      <p:sp>
        <p:nvSpPr>
          <p:cNvPr id="513" name="Google Shape;513;p69"/>
          <p:cNvSpPr/>
          <p:nvPr/>
        </p:nvSpPr>
        <p:spPr>
          <a:xfrm>
            <a:off x="1363687" y="1535069"/>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9</a:t>
            </a:r>
            <a:endParaRPr sz="1400" u="none" strike="noStrike" cap="none">
              <a:solidFill>
                <a:srgbClr val="000000"/>
              </a:solidFill>
              <a:latin typeface="Calibri"/>
              <a:ea typeface="Calibri"/>
              <a:cs typeface="Calibri"/>
              <a:sym typeface="Calibri"/>
            </a:endParaRPr>
          </a:p>
        </p:txBody>
      </p:sp>
      <p:sp>
        <p:nvSpPr>
          <p:cNvPr id="514" name="Google Shape;514;p69"/>
          <p:cNvSpPr/>
          <p:nvPr/>
        </p:nvSpPr>
        <p:spPr>
          <a:xfrm>
            <a:off x="1344637" y="1213601"/>
            <a:ext cx="459983"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10</a:t>
            </a:r>
            <a:endParaRPr sz="1400" u="none" strike="noStrike" cap="none">
              <a:solidFill>
                <a:srgbClr val="000000"/>
              </a:solidFill>
              <a:latin typeface="Calibri"/>
              <a:ea typeface="Calibri"/>
              <a:cs typeface="Calibri"/>
              <a:sym typeface="Calibri"/>
            </a:endParaRPr>
          </a:p>
        </p:txBody>
      </p:sp>
      <p:cxnSp>
        <p:nvCxnSpPr>
          <p:cNvPr id="515" name="Google Shape;515;p69"/>
          <p:cNvCxnSpPr/>
          <p:nvPr/>
        </p:nvCxnSpPr>
        <p:spPr>
          <a:xfrm>
            <a:off x="1701826" y="4377092"/>
            <a:ext cx="5701903" cy="2381"/>
          </a:xfrm>
          <a:prstGeom prst="straightConnector1">
            <a:avLst/>
          </a:prstGeom>
          <a:noFill/>
          <a:ln w="28575" cap="flat" cmpd="sng">
            <a:solidFill>
              <a:schemeClr val="lt1"/>
            </a:solidFill>
            <a:prstDash val="solid"/>
            <a:round/>
            <a:headEnd type="none" w="sm" len="sm"/>
            <a:tailEnd type="none" w="sm" len="sm"/>
          </a:ln>
        </p:spPr>
      </p:cxnSp>
      <p:sp>
        <p:nvSpPr>
          <p:cNvPr id="516" name="Google Shape;516;p69"/>
          <p:cNvSpPr/>
          <p:nvPr/>
        </p:nvSpPr>
        <p:spPr>
          <a:xfrm>
            <a:off x="1707022"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1960</a:t>
            </a:r>
            <a:endParaRPr sz="1050" u="none" strike="noStrike" cap="none">
              <a:solidFill>
                <a:schemeClr val="lt1"/>
              </a:solidFill>
              <a:latin typeface="Calibri"/>
              <a:ea typeface="Calibri"/>
              <a:cs typeface="Calibri"/>
              <a:sym typeface="Calibri"/>
            </a:endParaRPr>
          </a:p>
        </p:txBody>
      </p:sp>
      <p:sp>
        <p:nvSpPr>
          <p:cNvPr id="517" name="Google Shape;517;p69"/>
          <p:cNvSpPr/>
          <p:nvPr/>
        </p:nvSpPr>
        <p:spPr>
          <a:xfrm>
            <a:off x="2215419"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1965</a:t>
            </a:r>
            <a:endParaRPr sz="1050" u="none" strike="noStrike" cap="none">
              <a:solidFill>
                <a:schemeClr val="lt1"/>
              </a:solidFill>
              <a:latin typeface="Calibri"/>
              <a:ea typeface="Calibri"/>
              <a:cs typeface="Calibri"/>
              <a:sym typeface="Calibri"/>
            </a:endParaRPr>
          </a:p>
        </p:txBody>
      </p:sp>
      <p:sp>
        <p:nvSpPr>
          <p:cNvPr id="518" name="Google Shape;518;p69"/>
          <p:cNvSpPr/>
          <p:nvPr/>
        </p:nvSpPr>
        <p:spPr>
          <a:xfrm>
            <a:off x="2776203"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1970</a:t>
            </a:r>
            <a:endParaRPr sz="1050" u="none" strike="noStrike" cap="none">
              <a:solidFill>
                <a:schemeClr val="lt1"/>
              </a:solidFill>
              <a:latin typeface="Calibri"/>
              <a:ea typeface="Calibri"/>
              <a:cs typeface="Calibri"/>
              <a:sym typeface="Calibri"/>
            </a:endParaRPr>
          </a:p>
        </p:txBody>
      </p:sp>
      <p:sp>
        <p:nvSpPr>
          <p:cNvPr id="519" name="Google Shape;519;p69"/>
          <p:cNvSpPr/>
          <p:nvPr/>
        </p:nvSpPr>
        <p:spPr>
          <a:xfrm>
            <a:off x="3323890"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1975</a:t>
            </a:r>
            <a:endParaRPr sz="1050" u="none" strike="noStrike" cap="none">
              <a:solidFill>
                <a:schemeClr val="lt1"/>
              </a:solidFill>
              <a:latin typeface="Calibri"/>
              <a:ea typeface="Calibri"/>
              <a:cs typeface="Calibri"/>
              <a:sym typeface="Calibri"/>
            </a:endParaRPr>
          </a:p>
        </p:txBody>
      </p:sp>
      <p:sp>
        <p:nvSpPr>
          <p:cNvPr id="520" name="Google Shape;520;p69"/>
          <p:cNvSpPr/>
          <p:nvPr/>
        </p:nvSpPr>
        <p:spPr>
          <a:xfrm>
            <a:off x="3884674"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1980</a:t>
            </a:r>
            <a:endParaRPr sz="1050" u="none" strike="noStrike" cap="none">
              <a:solidFill>
                <a:schemeClr val="lt1"/>
              </a:solidFill>
              <a:latin typeface="Calibri"/>
              <a:ea typeface="Calibri"/>
              <a:cs typeface="Calibri"/>
              <a:sym typeface="Calibri"/>
            </a:endParaRPr>
          </a:p>
        </p:txBody>
      </p:sp>
      <p:sp>
        <p:nvSpPr>
          <p:cNvPr id="521" name="Google Shape;521;p69"/>
          <p:cNvSpPr/>
          <p:nvPr/>
        </p:nvSpPr>
        <p:spPr>
          <a:xfrm>
            <a:off x="4445458"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1985</a:t>
            </a:r>
            <a:endParaRPr sz="1050" u="none" strike="noStrike" cap="none">
              <a:solidFill>
                <a:schemeClr val="lt1"/>
              </a:solidFill>
              <a:latin typeface="Calibri"/>
              <a:ea typeface="Calibri"/>
              <a:cs typeface="Calibri"/>
              <a:sym typeface="Calibri"/>
            </a:endParaRPr>
          </a:p>
        </p:txBody>
      </p:sp>
      <p:sp>
        <p:nvSpPr>
          <p:cNvPr id="522" name="Google Shape;522;p69"/>
          <p:cNvSpPr/>
          <p:nvPr/>
        </p:nvSpPr>
        <p:spPr>
          <a:xfrm>
            <a:off x="5070538"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1990</a:t>
            </a:r>
            <a:endParaRPr sz="1050" u="none" strike="noStrike" cap="none">
              <a:solidFill>
                <a:schemeClr val="lt1"/>
              </a:solidFill>
              <a:latin typeface="Calibri"/>
              <a:ea typeface="Calibri"/>
              <a:cs typeface="Calibri"/>
              <a:sym typeface="Calibri"/>
            </a:endParaRPr>
          </a:p>
        </p:txBody>
      </p:sp>
      <p:sp>
        <p:nvSpPr>
          <p:cNvPr id="523" name="Google Shape;523;p69"/>
          <p:cNvSpPr/>
          <p:nvPr/>
        </p:nvSpPr>
        <p:spPr>
          <a:xfrm>
            <a:off x="5559883"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1995</a:t>
            </a:r>
            <a:endParaRPr sz="1050" u="none" strike="noStrike" cap="none">
              <a:solidFill>
                <a:schemeClr val="lt1"/>
              </a:solidFill>
              <a:latin typeface="Calibri"/>
              <a:ea typeface="Calibri"/>
              <a:cs typeface="Calibri"/>
              <a:sym typeface="Calibri"/>
            </a:endParaRPr>
          </a:p>
        </p:txBody>
      </p:sp>
      <p:sp>
        <p:nvSpPr>
          <p:cNvPr id="524" name="Google Shape;524;p69"/>
          <p:cNvSpPr/>
          <p:nvPr/>
        </p:nvSpPr>
        <p:spPr>
          <a:xfrm>
            <a:off x="6121858"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2000</a:t>
            </a:r>
            <a:endParaRPr sz="1050" u="none" strike="noStrike" cap="none">
              <a:solidFill>
                <a:schemeClr val="lt1"/>
              </a:solidFill>
              <a:latin typeface="Calibri"/>
              <a:ea typeface="Calibri"/>
              <a:cs typeface="Calibri"/>
              <a:sym typeface="Calibri"/>
            </a:endParaRPr>
          </a:p>
        </p:txBody>
      </p:sp>
      <p:sp>
        <p:nvSpPr>
          <p:cNvPr id="525" name="Google Shape;525;p69"/>
          <p:cNvSpPr/>
          <p:nvPr/>
        </p:nvSpPr>
        <p:spPr>
          <a:xfrm>
            <a:off x="6680263"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2005</a:t>
            </a:r>
            <a:endParaRPr sz="1050" u="none" strike="noStrike" cap="none">
              <a:solidFill>
                <a:schemeClr val="lt1"/>
              </a:solidFill>
              <a:latin typeface="Calibri"/>
              <a:ea typeface="Calibri"/>
              <a:cs typeface="Calibri"/>
              <a:sym typeface="Calibri"/>
            </a:endParaRPr>
          </a:p>
        </p:txBody>
      </p:sp>
      <p:sp>
        <p:nvSpPr>
          <p:cNvPr id="526" name="Google Shape;526;p69"/>
          <p:cNvSpPr/>
          <p:nvPr/>
        </p:nvSpPr>
        <p:spPr>
          <a:xfrm>
            <a:off x="7241047"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2010</a:t>
            </a:r>
            <a:endParaRPr sz="1050" u="none" strike="noStrike" cap="none">
              <a:solidFill>
                <a:schemeClr val="lt1"/>
              </a:solidFill>
              <a:latin typeface="Calibri"/>
              <a:ea typeface="Calibri"/>
              <a:cs typeface="Calibri"/>
              <a:sym typeface="Calibri"/>
            </a:endParaRPr>
          </a:p>
        </p:txBody>
      </p:sp>
      <p:cxnSp>
        <p:nvCxnSpPr>
          <p:cNvPr id="527" name="Google Shape;527;p69"/>
          <p:cNvCxnSpPr/>
          <p:nvPr/>
        </p:nvCxnSpPr>
        <p:spPr>
          <a:xfrm rot="10800000">
            <a:off x="7397775" y="4369947"/>
            <a:ext cx="3572" cy="76200"/>
          </a:xfrm>
          <a:prstGeom prst="straightConnector1">
            <a:avLst/>
          </a:prstGeom>
          <a:noFill/>
          <a:ln w="19050" cap="flat" cmpd="sng">
            <a:solidFill>
              <a:schemeClr val="lt1"/>
            </a:solidFill>
            <a:prstDash val="solid"/>
            <a:round/>
            <a:headEnd type="none" w="sm" len="sm"/>
            <a:tailEnd type="none" w="sm" len="sm"/>
          </a:ln>
        </p:spPr>
      </p:cxnSp>
      <p:cxnSp>
        <p:nvCxnSpPr>
          <p:cNvPr id="528" name="Google Shape;528;p69"/>
          <p:cNvCxnSpPr/>
          <p:nvPr/>
        </p:nvCxnSpPr>
        <p:spPr>
          <a:xfrm rot="10800000" flipH="1">
            <a:off x="2432870"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529" name="Google Shape;529;p69"/>
          <p:cNvCxnSpPr/>
          <p:nvPr/>
        </p:nvCxnSpPr>
        <p:spPr>
          <a:xfrm rot="10800000" flipH="1">
            <a:off x="2936503" y="4388999"/>
            <a:ext cx="1191" cy="59531"/>
          </a:xfrm>
          <a:prstGeom prst="straightConnector1">
            <a:avLst/>
          </a:prstGeom>
          <a:noFill/>
          <a:ln w="22225" cap="flat" cmpd="sng">
            <a:solidFill>
              <a:schemeClr val="lt1"/>
            </a:solidFill>
            <a:prstDash val="solid"/>
            <a:round/>
            <a:headEnd type="none" w="sm" len="sm"/>
            <a:tailEnd type="none" w="sm" len="sm"/>
          </a:ln>
        </p:spPr>
      </p:cxnSp>
      <p:cxnSp>
        <p:nvCxnSpPr>
          <p:cNvPr id="530" name="Google Shape;530;p69"/>
          <p:cNvCxnSpPr/>
          <p:nvPr/>
        </p:nvCxnSpPr>
        <p:spPr>
          <a:xfrm rot="10800000" flipH="1">
            <a:off x="3490145"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531" name="Google Shape;531;p69"/>
          <p:cNvCxnSpPr/>
          <p:nvPr/>
        </p:nvCxnSpPr>
        <p:spPr>
          <a:xfrm rot="10800000" flipH="1">
            <a:off x="4049739"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532" name="Google Shape;532;p69"/>
          <p:cNvCxnSpPr/>
          <p:nvPr/>
        </p:nvCxnSpPr>
        <p:spPr>
          <a:xfrm rot="10800000" flipH="1">
            <a:off x="4611714"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533" name="Google Shape;533;p69"/>
          <p:cNvCxnSpPr/>
          <p:nvPr/>
        </p:nvCxnSpPr>
        <p:spPr>
          <a:xfrm rot="10800000" flipH="1">
            <a:off x="5172496" y="4388999"/>
            <a:ext cx="1191" cy="59531"/>
          </a:xfrm>
          <a:prstGeom prst="straightConnector1">
            <a:avLst/>
          </a:prstGeom>
          <a:noFill/>
          <a:ln w="22225" cap="flat" cmpd="sng">
            <a:solidFill>
              <a:schemeClr val="lt1"/>
            </a:solidFill>
            <a:prstDash val="solid"/>
            <a:round/>
            <a:headEnd type="none" w="sm" len="sm"/>
            <a:tailEnd type="none" w="sm" len="sm"/>
          </a:ln>
        </p:spPr>
      </p:cxnSp>
      <p:cxnSp>
        <p:nvCxnSpPr>
          <p:cNvPr id="534" name="Google Shape;534;p69"/>
          <p:cNvCxnSpPr/>
          <p:nvPr/>
        </p:nvCxnSpPr>
        <p:spPr>
          <a:xfrm rot="10800000" flipH="1">
            <a:off x="5733282"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535" name="Google Shape;535;p69"/>
          <p:cNvCxnSpPr/>
          <p:nvPr/>
        </p:nvCxnSpPr>
        <p:spPr>
          <a:xfrm rot="10800000" flipH="1">
            <a:off x="6292875"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536" name="Google Shape;536;p69"/>
          <p:cNvCxnSpPr/>
          <p:nvPr/>
        </p:nvCxnSpPr>
        <p:spPr>
          <a:xfrm rot="10800000" flipH="1">
            <a:off x="6853660" y="4388999"/>
            <a:ext cx="1191" cy="59531"/>
          </a:xfrm>
          <a:prstGeom prst="straightConnector1">
            <a:avLst/>
          </a:prstGeom>
          <a:noFill/>
          <a:ln w="22225" cap="flat" cmpd="sng">
            <a:solidFill>
              <a:schemeClr val="lt1"/>
            </a:solidFill>
            <a:prstDash val="solid"/>
            <a:round/>
            <a:headEnd type="none" w="sm" len="sm"/>
            <a:tailEnd type="none" w="sm" len="sm"/>
          </a:ln>
        </p:spPr>
      </p:cxnSp>
      <p:cxnSp>
        <p:nvCxnSpPr>
          <p:cNvPr id="537" name="Google Shape;537;p69"/>
          <p:cNvCxnSpPr/>
          <p:nvPr/>
        </p:nvCxnSpPr>
        <p:spPr>
          <a:xfrm>
            <a:off x="1676823" y="4378282"/>
            <a:ext cx="60722" cy="1191"/>
          </a:xfrm>
          <a:prstGeom prst="straightConnector1">
            <a:avLst/>
          </a:prstGeom>
          <a:noFill/>
          <a:ln w="28575" cap="flat" cmpd="sng">
            <a:solidFill>
              <a:schemeClr val="lt1"/>
            </a:solidFill>
            <a:prstDash val="solid"/>
            <a:round/>
            <a:headEnd type="none" w="sm" len="sm"/>
            <a:tailEnd type="none" w="sm" len="sm"/>
          </a:ln>
        </p:spPr>
      </p:cxnSp>
      <p:cxnSp>
        <p:nvCxnSpPr>
          <p:cNvPr id="538" name="Google Shape;538;p69"/>
          <p:cNvCxnSpPr/>
          <p:nvPr/>
        </p:nvCxnSpPr>
        <p:spPr>
          <a:xfrm rot="10800000" flipH="1">
            <a:off x="1873275" y="4388999"/>
            <a:ext cx="1190" cy="59531"/>
          </a:xfrm>
          <a:prstGeom prst="straightConnector1">
            <a:avLst/>
          </a:prstGeom>
          <a:noFill/>
          <a:ln w="22225" cap="flat" cmpd="sng">
            <a:solidFill>
              <a:schemeClr val="lt1"/>
            </a:solidFill>
            <a:prstDash val="solid"/>
            <a:round/>
            <a:headEnd type="none" w="sm" len="sm"/>
            <a:tailEnd type="none" w="sm" len="sm"/>
          </a:ln>
        </p:spPr>
      </p:cxnSp>
      <p:sp>
        <p:nvSpPr>
          <p:cNvPr id="539" name="Google Shape;539;p69"/>
          <p:cNvSpPr/>
          <p:nvPr/>
        </p:nvSpPr>
        <p:spPr>
          <a:xfrm>
            <a:off x="1704207" y="4340181"/>
            <a:ext cx="96440" cy="75010"/>
          </a:xfrm>
          <a:custGeom>
            <a:avLst/>
            <a:gdLst/>
            <a:ahLst/>
            <a:cxnLst/>
            <a:rect l="l" t="t" r="r" b="b"/>
            <a:pathLst>
              <a:path w="65" h="65" extrusionOk="0">
                <a:moveTo>
                  <a:pt x="33" y="0"/>
                </a:moveTo>
                <a:lnTo>
                  <a:pt x="65" y="32"/>
                </a:lnTo>
                <a:lnTo>
                  <a:pt x="33" y="65"/>
                </a:lnTo>
                <a:lnTo>
                  <a:pt x="0" y="32"/>
                </a:lnTo>
                <a:lnTo>
                  <a:pt x="33"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sp>
        <p:nvSpPr>
          <p:cNvPr id="540" name="Google Shape;540;p69"/>
          <p:cNvSpPr/>
          <p:nvPr/>
        </p:nvSpPr>
        <p:spPr>
          <a:xfrm>
            <a:off x="1750642" y="3844882"/>
            <a:ext cx="669131" cy="531019"/>
          </a:xfrm>
          <a:custGeom>
            <a:avLst/>
            <a:gdLst/>
            <a:ahLst/>
            <a:cxnLst/>
            <a:rect l="l" t="t" r="r" b="b"/>
            <a:pathLst>
              <a:path w="624" h="495" extrusionOk="0">
                <a:moveTo>
                  <a:pt x="0" y="495"/>
                </a:moveTo>
                <a:lnTo>
                  <a:pt x="312" y="261"/>
                </a:lnTo>
                <a:lnTo>
                  <a:pt x="420" y="132"/>
                </a:lnTo>
                <a:lnTo>
                  <a:pt x="519" y="81"/>
                </a:lnTo>
                <a:lnTo>
                  <a:pt x="624" y="0"/>
                </a:lnTo>
              </a:path>
            </a:pathLst>
          </a:custGeom>
          <a:solidFill>
            <a:srgbClr val="FFFF00"/>
          </a:solidFill>
          <a:ln w="2857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Twentieth Century"/>
              <a:ea typeface="Twentieth Century"/>
              <a:cs typeface="Twentieth Century"/>
              <a:sym typeface="Twentieth Century"/>
            </a:endParaRPr>
          </a:p>
        </p:txBody>
      </p:sp>
      <p:cxnSp>
        <p:nvCxnSpPr>
          <p:cNvPr id="541" name="Google Shape;541;p69"/>
          <p:cNvCxnSpPr/>
          <p:nvPr/>
        </p:nvCxnSpPr>
        <p:spPr>
          <a:xfrm rot="10800000" flipH="1">
            <a:off x="2419773" y="3140031"/>
            <a:ext cx="812006" cy="685800"/>
          </a:xfrm>
          <a:prstGeom prst="straightConnector1">
            <a:avLst/>
          </a:prstGeom>
          <a:noFill/>
          <a:ln w="28575" cap="flat" cmpd="sng">
            <a:solidFill>
              <a:srgbClr val="FFFF00"/>
            </a:solidFill>
            <a:prstDash val="dot"/>
            <a:round/>
            <a:headEnd type="none" w="sm" len="sm"/>
            <a:tailEnd type="none" w="sm" len="sm"/>
          </a:ln>
        </p:spPr>
      </p:cxnSp>
      <p:sp>
        <p:nvSpPr>
          <p:cNvPr id="542" name="Google Shape;542;p69"/>
          <p:cNvSpPr/>
          <p:nvPr/>
        </p:nvSpPr>
        <p:spPr>
          <a:xfrm>
            <a:off x="6868718" y="4876801"/>
            <a:ext cx="723275" cy="20774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750"/>
              <a:buFont typeface="Arial"/>
              <a:buNone/>
            </a:pPr>
            <a:r>
              <a:rPr lang="en-US" sz="750" u="none" strike="noStrike" cap="none">
                <a:solidFill>
                  <a:schemeClr val="lt1"/>
                </a:solidFill>
                <a:latin typeface="Calibri"/>
                <a:ea typeface="Calibri"/>
                <a:cs typeface="Calibri"/>
                <a:sym typeface="Calibri"/>
              </a:rPr>
              <a:t>Source: Intel</a:t>
            </a:r>
            <a:endParaRPr sz="750" u="none" strike="noStrike" cap="none">
              <a:solidFill>
                <a:schemeClr val="lt1"/>
              </a:solidFill>
              <a:latin typeface="Calibri"/>
              <a:ea typeface="Calibri"/>
              <a:cs typeface="Calibri"/>
              <a:sym typeface="Calibri"/>
            </a:endParaRPr>
          </a:p>
        </p:txBody>
      </p:sp>
      <p:sp>
        <p:nvSpPr>
          <p:cNvPr id="543" name="Google Shape;543;p69"/>
          <p:cNvSpPr/>
          <p:nvPr/>
        </p:nvSpPr>
        <p:spPr>
          <a:xfrm>
            <a:off x="1112586" y="793848"/>
            <a:ext cx="967687" cy="439024"/>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Transistors</a:t>
            </a:r>
            <a:endParaRPr sz="140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Per Die</a:t>
            </a:r>
            <a:endParaRPr sz="1400" u="none" strike="noStrike" cap="none">
              <a:solidFill>
                <a:srgbClr val="000000"/>
              </a:solidFill>
              <a:latin typeface="Calibri"/>
              <a:ea typeface="Calibri"/>
              <a:cs typeface="Calibri"/>
              <a:sym typeface="Calibri"/>
            </a:endParaRPr>
          </a:p>
        </p:txBody>
      </p:sp>
      <p:pic>
        <p:nvPicPr>
          <p:cNvPr id="544" name="Google Shape;544;p69" descr="newspaper"/>
          <p:cNvPicPr preferRelativeResize="0"/>
          <p:nvPr/>
        </p:nvPicPr>
        <p:blipFill rotWithShape="1">
          <a:blip r:embed="rId3">
            <a:alphaModFix/>
          </a:blip>
          <a:srcRect/>
          <a:stretch/>
        </p:blipFill>
        <p:spPr>
          <a:xfrm>
            <a:off x="4557666" y="904881"/>
            <a:ext cx="3200400" cy="2857500"/>
          </a:xfrm>
          <a:prstGeom prst="rect">
            <a:avLst/>
          </a:prstGeom>
          <a:noFill/>
          <a:ln>
            <a:noFill/>
          </a:ln>
        </p:spPr>
      </p:pic>
      <p:sp>
        <p:nvSpPr>
          <p:cNvPr id="545" name="Google Shape;545;p69"/>
          <p:cNvSpPr txBox="1"/>
          <p:nvPr/>
        </p:nvSpPr>
        <p:spPr>
          <a:xfrm>
            <a:off x="4685063" y="927607"/>
            <a:ext cx="2865834" cy="230828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500" u="none" strike="noStrike" cap="none">
                <a:solidFill>
                  <a:srgbClr val="000000"/>
                </a:solidFill>
                <a:latin typeface="Calibri"/>
                <a:ea typeface="Calibri"/>
                <a:cs typeface="Calibri"/>
                <a:sym typeface="Calibri"/>
              </a:rPr>
              <a:t>“Reduced cost is one of the big attractions of integrated electronics, and the cost advantage continues to increase as the technology evolves toward the production of larger and larger circuit functions on a single semiconductor substrate.”</a:t>
            </a:r>
            <a:endParaRPr sz="15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50"/>
              <a:buFont typeface="Arial"/>
              <a:buNone/>
            </a:pPr>
            <a:r>
              <a:rPr lang="en-US" sz="1200" u="none" strike="noStrike" cap="none">
                <a:solidFill>
                  <a:srgbClr val="000000"/>
                </a:solidFill>
                <a:latin typeface="Calibri"/>
                <a:ea typeface="Calibri"/>
                <a:cs typeface="Calibri"/>
                <a:sym typeface="Calibri"/>
              </a:rPr>
              <a:t>Electronics, Volume 38, </a:t>
            </a:r>
            <a:endParaRPr sz="12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50"/>
              <a:buFont typeface="Arial"/>
              <a:buNone/>
            </a:pPr>
            <a:r>
              <a:rPr lang="en-US" sz="1200" u="none" strike="noStrike" cap="none">
                <a:solidFill>
                  <a:srgbClr val="000000"/>
                </a:solidFill>
                <a:latin typeface="Calibri"/>
                <a:ea typeface="Calibri"/>
                <a:cs typeface="Calibri"/>
                <a:sym typeface="Calibri"/>
              </a:rPr>
              <a:t>Number 8, April 19, 1965</a:t>
            </a:r>
            <a:endParaRPr sz="1200" u="none" strike="noStrike" cap="none">
              <a:solidFill>
                <a:srgbClr val="000000"/>
              </a:solidFill>
              <a:latin typeface="Calibri"/>
              <a:ea typeface="Calibri"/>
              <a:cs typeface="Calibri"/>
              <a:sym typeface="Calibri"/>
            </a:endParaRPr>
          </a:p>
        </p:txBody>
      </p:sp>
      <p:pic>
        <p:nvPicPr>
          <p:cNvPr id="546" name="Google Shape;546;p69" descr="gordon-moore"/>
          <p:cNvPicPr preferRelativeResize="0"/>
          <p:nvPr/>
        </p:nvPicPr>
        <p:blipFill rotWithShape="1">
          <a:blip r:embed="rId4">
            <a:alphaModFix/>
          </a:blip>
          <a:srcRect/>
          <a:stretch/>
        </p:blipFill>
        <p:spPr>
          <a:xfrm>
            <a:off x="2096888" y="785900"/>
            <a:ext cx="1109008" cy="1505081"/>
          </a:xfrm>
          <a:prstGeom prst="rect">
            <a:avLst/>
          </a:prstGeom>
          <a:noFill/>
          <a:ln>
            <a:noFill/>
          </a:ln>
        </p:spPr>
      </p:pic>
      <p:sp>
        <p:nvSpPr>
          <p:cNvPr id="547" name="Google Shape;547;p69"/>
          <p:cNvSpPr/>
          <p:nvPr/>
        </p:nvSpPr>
        <p:spPr>
          <a:xfrm>
            <a:off x="1797798" y="2306279"/>
            <a:ext cx="1713884" cy="83099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a:solidFill>
                  <a:srgbClr val="FFFF00"/>
                </a:solidFill>
                <a:latin typeface="Calibri"/>
                <a:ea typeface="Calibri"/>
                <a:cs typeface="Calibri"/>
                <a:sym typeface="Calibri"/>
              </a:rPr>
              <a:t>Gordon Moore</a:t>
            </a:r>
            <a:br>
              <a:rPr lang="en-US" sz="1600" u="none" strike="noStrike" cap="none">
                <a:solidFill>
                  <a:srgbClr val="FFFF00"/>
                </a:solidFill>
                <a:latin typeface="Calibri"/>
                <a:ea typeface="Calibri"/>
                <a:cs typeface="Calibri"/>
                <a:sym typeface="Calibri"/>
              </a:rPr>
            </a:br>
            <a:r>
              <a:rPr lang="en-US" sz="1600" u="none" strike="noStrike" cap="none">
                <a:solidFill>
                  <a:srgbClr val="FFFF00"/>
                </a:solidFill>
                <a:latin typeface="Calibri"/>
                <a:ea typeface="Calibri"/>
                <a:cs typeface="Calibri"/>
                <a:sym typeface="Calibri"/>
              </a:rPr>
              <a:t>Intel Cofounder</a:t>
            </a:r>
            <a:br>
              <a:rPr lang="en-US" sz="1600" u="none" strike="noStrike" cap="none">
                <a:solidFill>
                  <a:srgbClr val="FFFF00"/>
                </a:solidFill>
                <a:latin typeface="Calibri"/>
                <a:ea typeface="Calibri"/>
                <a:cs typeface="Calibri"/>
                <a:sym typeface="Calibri"/>
              </a:rPr>
            </a:br>
            <a:r>
              <a:rPr lang="en-US" sz="1600" u="none" strike="noStrike" cap="none">
                <a:solidFill>
                  <a:srgbClr val="FFFF00"/>
                </a:solidFill>
                <a:latin typeface="Calibri"/>
                <a:ea typeface="Calibri"/>
                <a:cs typeface="Calibri"/>
                <a:sym typeface="Calibri"/>
              </a:rPr>
              <a:t>B.S. Cal 1950!</a:t>
            </a:r>
            <a:endParaRPr sz="1400" u="none" strike="noStrike" cap="none">
              <a:solidFill>
                <a:srgbClr val="000000"/>
              </a:solidFill>
              <a:latin typeface="Calibri"/>
              <a:ea typeface="Calibri"/>
              <a:cs typeface="Calibri"/>
              <a:sym typeface="Calibri"/>
            </a:endParaRPr>
          </a:p>
        </p:txBody>
      </p:sp>
      <p:sp>
        <p:nvSpPr>
          <p:cNvPr id="548" name="Google Shape;548;p69"/>
          <p:cNvSpPr/>
          <p:nvPr/>
        </p:nvSpPr>
        <p:spPr>
          <a:xfrm>
            <a:off x="2916987" y="3752086"/>
            <a:ext cx="3482071"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a:solidFill>
                  <a:srgbClr val="FFFF00"/>
                </a:solidFill>
                <a:latin typeface="Calibri"/>
                <a:ea typeface="Calibri"/>
                <a:cs typeface="Calibri"/>
                <a:sym typeface="Calibri"/>
              </a:rPr>
              <a:t>Predicted 2x transistors/chip </a:t>
            </a:r>
            <a:br>
              <a:rPr lang="en-US" sz="1600" u="none" strike="noStrike" cap="none">
                <a:solidFill>
                  <a:srgbClr val="FFFF00"/>
                </a:solidFill>
                <a:latin typeface="Calibri"/>
                <a:ea typeface="Calibri"/>
                <a:cs typeface="Calibri"/>
                <a:sym typeface="Calibri"/>
              </a:rPr>
            </a:br>
            <a:r>
              <a:rPr lang="en-US" sz="1600" u="none" strike="noStrike" cap="none">
                <a:solidFill>
                  <a:srgbClr val="FFFF00"/>
                </a:solidFill>
                <a:latin typeface="Calibri"/>
                <a:ea typeface="Calibri"/>
                <a:cs typeface="Calibri"/>
                <a:sym typeface="Calibri"/>
              </a:rPr>
              <a:t>every 2 years</a:t>
            </a:r>
            <a:endParaRPr sz="1400" u="none" strike="noStrike" cap="none">
              <a:solidFill>
                <a:srgbClr val="000000"/>
              </a:solidFill>
              <a:latin typeface="Calibri"/>
              <a:ea typeface="Calibri"/>
              <a:cs typeface="Calibri"/>
              <a:sym typeface="Calibri"/>
            </a:endParaRPr>
          </a:p>
        </p:txBody>
      </p:sp>
      <p:sp>
        <p:nvSpPr>
          <p:cNvPr id="549" name="Google Shape;549;p69"/>
          <p:cNvSpPr/>
          <p:nvPr/>
        </p:nvSpPr>
        <p:spPr>
          <a:xfrm>
            <a:off x="6173814" y="3540082"/>
            <a:ext cx="1461860" cy="254358"/>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1965 Data (Moore)</a:t>
            </a:r>
            <a:endParaRPr sz="1400" u="none" strike="noStrike" cap="none">
              <a:solidFill>
                <a:srgbClr val="000000"/>
              </a:solidFill>
              <a:latin typeface="Calibri"/>
              <a:ea typeface="Calibri"/>
              <a:cs typeface="Calibri"/>
              <a:sym typeface="Calibri"/>
            </a:endParaRPr>
          </a:p>
        </p:txBody>
      </p:sp>
      <p:sp>
        <p:nvSpPr>
          <p:cNvPr id="550" name="Google Shape;550;p69"/>
          <p:cNvSpPr/>
          <p:nvPr/>
        </p:nvSpPr>
        <p:spPr>
          <a:xfrm>
            <a:off x="6048797" y="3597232"/>
            <a:ext cx="139304" cy="139304"/>
          </a:xfrm>
          <a:prstGeom prst="diamond">
            <a:avLst/>
          </a:prstGeom>
          <a:solidFill>
            <a:srgbClr val="FFFF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chemeClr val="lt1"/>
              </a:solidFill>
              <a:latin typeface="Times New Roman"/>
              <a:ea typeface="Times New Roman"/>
              <a:cs typeface="Times New Roman"/>
              <a:sym typeface="Times New Roman"/>
            </a:endParaRPr>
          </a:p>
        </p:txBody>
      </p:sp>
      <p:sp>
        <p:nvSpPr>
          <p:cNvPr id="551" name="Google Shape;551;p69"/>
          <p:cNvSpPr/>
          <p:nvPr/>
        </p:nvSpPr>
        <p:spPr>
          <a:xfrm>
            <a:off x="4743390" y="995748"/>
            <a:ext cx="2654384" cy="683388"/>
          </a:xfrm>
          <a:prstGeom prst="rect">
            <a:avLst/>
          </a:prstGeom>
          <a:solidFill>
            <a:srgbClr val="FEB515">
              <a:alpha val="2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1"/>
              </a:buClr>
              <a:buSzPts val="1800"/>
              <a:buFont typeface="Helvetica Neue"/>
              <a:buNone/>
            </a:pPr>
            <a:endParaRPr sz="1800" u="none" strike="noStrike" cap="none">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17" descr="Large confetti"/>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Calibri"/>
              <a:buNone/>
            </a:pPr>
            <a:r>
              <a:rPr lang="en-US"/>
              <a:t>Great Idea #2: Moore’s Law - 2005</a:t>
            </a:r>
            <a:endParaRPr sz="3600"/>
          </a:p>
        </p:txBody>
      </p:sp>
      <p:cxnSp>
        <p:nvCxnSpPr>
          <p:cNvPr id="557" name="Google Shape;557;p17"/>
          <p:cNvCxnSpPr/>
          <p:nvPr/>
        </p:nvCxnSpPr>
        <p:spPr>
          <a:xfrm rot="10800000" flipH="1">
            <a:off x="6697687" y="1482682"/>
            <a:ext cx="379809" cy="200025"/>
          </a:xfrm>
          <a:prstGeom prst="straightConnector1">
            <a:avLst/>
          </a:prstGeom>
          <a:noFill/>
          <a:ln w="28575" cap="flat" cmpd="sng">
            <a:solidFill>
              <a:srgbClr val="FF0000"/>
            </a:solidFill>
            <a:prstDash val="dot"/>
            <a:round/>
            <a:headEnd type="none" w="sm" len="sm"/>
            <a:tailEnd type="none" w="sm" len="sm"/>
          </a:ln>
        </p:spPr>
      </p:cxnSp>
      <p:sp>
        <p:nvSpPr>
          <p:cNvPr id="558" name="Google Shape;558;p17"/>
          <p:cNvSpPr/>
          <p:nvPr/>
        </p:nvSpPr>
        <p:spPr>
          <a:xfrm>
            <a:off x="2905546" y="3572230"/>
            <a:ext cx="591741" cy="254358"/>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4004</a:t>
            </a:r>
            <a:endParaRPr sz="1400" u="none" strike="noStrike" cap="none">
              <a:solidFill>
                <a:srgbClr val="000000"/>
              </a:solidFill>
              <a:latin typeface="Calibri"/>
              <a:ea typeface="Calibri"/>
              <a:cs typeface="Calibri"/>
              <a:sym typeface="Calibri"/>
            </a:endParaRPr>
          </a:p>
        </p:txBody>
      </p:sp>
      <p:sp>
        <p:nvSpPr>
          <p:cNvPr id="559" name="Google Shape;559;p17"/>
          <p:cNvSpPr/>
          <p:nvPr/>
        </p:nvSpPr>
        <p:spPr>
          <a:xfrm>
            <a:off x="3249637" y="3241236"/>
            <a:ext cx="676275"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8080</a:t>
            </a:r>
            <a:endParaRPr sz="1400" u="none" strike="noStrike" cap="none">
              <a:solidFill>
                <a:srgbClr val="000000"/>
              </a:solidFill>
              <a:latin typeface="Calibri"/>
              <a:ea typeface="Calibri"/>
              <a:cs typeface="Calibri"/>
              <a:sym typeface="Calibri"/>
            </a:endParaRPr>
          </a:p>
        </p:txBody>
      </p:sp>
      <p:sp>
        <p:nvSpPr>
          <p:cNvPr id="560" name="Google Shape;560;p17"/>
          <p:cNvSpPr/>
          <p:nvPr/>
        </p:nvSpPr>
        <p:spPr>
          <a:xfrm>
            <a:off x="3705646" y="3172180"/>
            <a:ext cx="523875" cy="254358"/>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8086</a:t>
            </a:r>
            <a:endParaRPr sz="1400" u="none" strike="noStrike" cap="none">
              <a:solidFill>
                <a:srgbClr val="000000"/>
              </a:solidFill>
              <a:latin typeface="Calibri"/>
              <a:ea typeface="Calibri"/>
              <a:cs typeface="Calibri"/>
              <a:sym typeface="Calibri"/>
            </a:endParaRPr>
          </a:p>
        </p:txBody>
      </p:sp>
      <p:sp>
        <p:nvSpPr>
          <p:cNvPr id="561" name="Google Shape;561;p17"/>
          <p:cNvSpPr/>
          <p:nvPr/>
        </p:nvSpPr>
        <p:spPr>
          <a:xfrm>
            <a:off x="3972346" y="3034067"/>
            <a:ext cx="714375"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80286</a:t>
            </a:r>
            <a:endParaRPr sz="1400" u="none" strike="noStrike" cap="none">
              <a:solidFill>
                <a:srgbClr val="000000"/>
              </a:solidFill>
              <a:latin typeface="Calibri"/>
              <a:ea typeface="Calibri"/>
              <a:cs typeface="Calibri"/>
              <a:sym typeface="Calibri"/>
            </a:endParaRPr>
          </a:p>
        </p:txBody>
      </p:sp>
      <p:sp>
        <p:nvSpPr>
          <p:cNvPr id="562" name="Google Shape;562;p17"/>
          <p:cNvSpPr/>
          <p:nvPr/>
        </p:nvSpPr>
        <p:spPr>
          <a:xfrm>
            <a:off x="4441454" y="2919767"/>
            <a:ext cx="1216819"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386™ Processor</a:t>
            </a:r>
            <a:endParaRPr sz="1400" u="none" strike="noStrike" cap="none">
              <a:solidFill>
                <a:srgbClr val="000000"/>
              </a:solidFill>
              <a:latin typeface="Calibri"/>
              <a:ea typeface="Calibri"/>
              <a:cs typeface="Calibri"/>
              <a:sym typeface="Calibri"/>
            </a:endParaRPr>
          </a:p>
        </p:txBody>
      </p:sp>
      <p:sp>
        <p:nvSpPr>
          <p:cNvPr id="563" name="Google Shape;563;p17"/>
          <p:cNvSpPr/>
          <p:nvPr/>
        </p:nvSpPr>
        <p:spPr>
          <a:xfrm>
            <a:off x="4790308" y="2748317"/>
            <a:ext cx="1496615"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486™ Processor</a:t>
            </a:r>
            <a:endParaRPr sz="1400" u="none" strike="noStrike" cap="none">
              <a:solidFill>
                <a:srgbClr val="000000"/>
              </a:solidFill>
              <a:latin typeface="Calibri"/>
              <a:ea typeface="Calibri"/>
              <a:cs typeface="Calibri"/>
              <a:sym typeface="Calibri"/>
            </a:endParaRPr>
          </a:p>
        </p:txBody>
      </p:sp>
      <p:sp>
        <p:nvSpPr>
          <p:cNvPr id="564" name="Google Shape;564;p17"/>
          <p:cNvSpPr/>
          <p:nvPr/>
        </p:nvSpPr>
        <p:spPr>
          <a:xfrm>
            <a:off x="5355854" y="2600680"/>
            <a:ext cx="1493044"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Pentium</a:t>
            </a:r>
            <a:r>
              <a:rPr lang="en-US" sz="1200" b="1" i="0" u="none" strike="noStrike" cap="none" baseline="30000">
                <a:solidFill>
                  <a:schemeClr val="lt1"/>
                </a:solidFill>
                <a:latin typeface="Calibri"/>
                <a:ea typeface="Calibri"/>
                <a:cs typeface="Calibri"/>
                <a:sym typeface="Calibri"/>
              </a:rPr>
              <a:t>®  </a:t>
            </a:r>
            <a:r>
              <a:rPr lang="en-US" sz="1200" b="1" i="0" u="none" strike="noStrike" cap="none">
                <a:solidFill>
                  <a:schemeClr val="lt1"/>
                </a:solidFill>
                <a:latin typeface="Calibri"/>
                <a:ea typeface="Calibri"/>
                <a:cs typeface="Calibri"/>
                <a:sym typeface="Calibri"/>
              </a:rPr>
              <a:t>Processor</a:t>
            </a:r>
            <a:endParaRPr sz="1400" u="none" strike="noStrike" cap="none">
              <a:solidFill>
                <a:srgbClr val="000000"/>
              </a:solidFill>
              <a:latin typeface="Calibri"/>
              <a:ea typeface="Calibri"/>
              <a:cs typeface="Calibri"/>
              <a:sym typeface="Calibri"/>
            </a:endParaRPr>
          </a:p>
        </p:txBody>
      </p:sp>
      <p:sp>
        <p:nvSpPr>
          <p:cNvPr id="565" name="Google Shape;565;p17"/>
          <p:cNvSpPr/>
          <p:nvPr/>
        </p:nvSpPr>
        <p:spPr>
          <a:xfrm>
            <a:off x="5827342" y="2429230"/>
            <a:ext cx="1545431"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Pentium</a:t>
            </a:r>
            <a:r>
              <a:rPr lang="en-US" sz="1200" b="1" i="0" u="none" strike="noStrike" cap="none" baseline="30000">
                <a:solidFill>
                  <a:schemeClr val="lt1"/>
                </a:solidFill>
                <a:latin typeface="Calibri"/>
                <a:ea typeface="Calibri"/>
                <a:cs typeface="Calibri"/>
                <a:sym typeface="Calibri"/>
              </a:rPr>
              <a:t>® </a:t>
            </a:r>
            <a:r>
              <a:rPr lang="en-US" sz="1200" b="1" i="0" u="none" strike="noStrike" cap="none">
                <a:solidFill>
                  <a:schemeClr val="lt1"/>
                </a:solidFill>
                <a:latin typeface="Calibri"/>
                <a:ea typeface="Calibri"/>
                <a:cs typeface="Calibri"/>
                <a:sym typeface="Calibri"/>
              </a:rPr>
              <a:t>II Processor</a:t>
            </a:r>
            <a:endParaRPr sz="1400" u="none" strike="noStrike" cap="none">
              <a:solidFill>
                <a:srgbClr val="000000"/>
              </a:solidFill>
              <a:latin typeface="Calibri"/>
              <a:ea typeface="Calibri"/>
              <a:cs typeface="Calibri"/>
              <a:sym typeface="Calibri"/>
            </a:endParaRPr>
          </a:p>
        </p:txBody>
      </p:sp>
      <p:sp>
        <p:nvSpPr>
          <p:cNvPr id="566" name="Google Shape;566;p17"/>
          <p:cNvSpPr/>
          <p:nvPr/>
        </p:nvSpPr>
        <p:spPr>
          <a:xfrm>
            <a:off x="6045226" y="2270876"/>
            <a:ext cx="1727597"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Pentium</a:t>
            </a:r>
            <a:r>
              <a:rPr lang="en-US" sz="1200" b="1" i="0" u="none" strike="noStrike" cap="none" baseline="30000">
                <a:solidFill>
                  <a:schemeClr val="lt1"/>
                </a:solidFill>
                <a:latin typeface="Calibri"/>
                <a:ea typeface="Calibri"/>
                <a:cs typeface="Calibri"/>
                <a:sym typeface="Calibri"/>
              </a:rPr>
              <a:t>®</a:t>
            </a:r>
            <a:r>
              <a:rPr lang="en-US" sz="1200" b="1" i="0" u="none" strike="noStrike" cap="none">
                <a:solidFill>
                  <a:schemeClr val="lt1"/>
                </a:solidFill>
                <a:latin typeface="Calibri"/>
                <a:ea typeface="Calibri"/>
                <a:cs typeface="Calibri"/>
                <a:sym typeface="Calibri"/>
              </a:rPr>
              <a:t> III Processor</a:t>
            </a:r>
            <a:endParaRPr sz="1400" u="none" strike="noStrike" cap="none">
              <a:solidFill>
                <a:srgbClr val="000000"/>
              </a:solidFill>
              <a:latin typeface="Calibri"/>
              <a:ea typeface="Calibri"/>
              <a:cs typeface="Calibri"/>
              <a:sym typeface="Calibri"/>
            </a:endParaRPr>
          </a:p>
        </p:txBody>
      </p:sp>
      <p:sp>
        <p:nvSpPr>
          <p:cNvPr id="567" name="Google Shape;567;p17"/>
          <p:cNvSpPr/>
          <p:nvPr/>
        </p:nvSpPr>
        <p:spPr>
          <a:xfrm>
            <a:off x="6286921" y="2086330"/>
            <a:ext cx="1485900"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Pentium</a:t>
            </a:r>
            <a:r>
              <a:rPr lang="en-US" sz="1200" b="1" i="0" u="none" strike="noStrike" cap="none" baseline="30000">
                <a:solidFill>
                  <a:schemeClr val="lt1"/>
                </a:solidFill>
                <a:latin typeface="Calibri"/>
                <a:ea typeface="Calibri"/>
                <a:cs typeface="Calibri"/>
                <a:sym typeface="Calibri"/>
              </a:rPr>
              <a:t>®</a:t>
            </a:r>
            <a:r>
              <a:rPr lang="en-US" sz="1200" b="1" i="0" u="none" strike="noStrike" cap="none">
                <a:solidFill>
                  <a:schemeClr val="lt1"/>
                </a:solidFill>
                <a:latin typeface="Calibri"/>
                <a:ea typeface="Calibri"/>
                <a:cs typeface="Calibri"/>
                <a:sym typeface="Calibri"/>
              </a:rPr>
              <a:t> 4 Processor</a:t>
            </a:r>
            <a:endParaRPr sz="1400" u="none" strike="noStrike" cap="none">
              <a:solidFill>
                <a:srgbClr val="000000"/>
              </a:solidFill>
              <a:latin typeface="Calibri"/>
              <a:ea typeface="Calibri"/>
              <a:cs typeface="Calibri"/>
              <a:sym typeface="Calibri"/>
            </a:endParaRPr>
          </a:p>
        </p:txBody>
      </p:sp>
      <p:sp>
        <p:nvSpPr>
          <p:cNvPr id="568" name="Google Shape;568;p17"/>
          <p:cNvSpPr/>
          <p:nvPr/>
        </p:nvSpPr>
        <p:spPr>
          <a:xfrm>
            <a:off x="6391696" y="1939882"/>
            <a:ext cx="1485900"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Itanium</a:t>
            </a:r>
            <a:r>
              <a:rPr lang="en-US" sz="1200" b="1" i="0" u="none" strike="noStrike" cap="none" baseline="30000">
                <a:solidFill>
                  <a:schemeClr val="lt1"/>
                </a:solidFill>
                <a:latin typeface="Calibri"/>
                <a:ea typeface="Calibri"/>
                <a:cs typeface="Calibri"/>
                <a:sym typeface="Calibri"/>
              </a:rPr>
              <a:t>™ </a:t>
            </a:r>
            <a:r>
              <a:rPr lang="en-US" sz="1200" b="1" i="0" u="none" strike="noStrike" cap="none">
                <a:solidFill>
                  <a:schemeClr val="lt1"/>
                </a:solidFill>
                <a:latin typeface="Calibri"/>
                <a:ea typeface="Calibri"/>
                <a:cs typeface="Calibri"/>
                <a:sym typeface="Calibri"/>
              </a:rPr>
              <a:t>Processor</a:t>
            </a:r>
            <a:endParaRPr sz="1400" u="none" strike="noStrike" cap="none">
              <a:solidFill>
                <a:srgbClr val="000000"/>
              </a:solidFill>
              <a:latin typeface="Calibri"/>
              <a:ea typeface="Calibri"/>
              <a:cs typeface="Calibri"/>
              <a:sym typeface="Calibri"/>
            </a:endParaRPr>
          </a:p>
        </p:txBody>
      </p:sp>
      <p:cxnSp>
        <p:nvCxnSpPr>
          <p:cNvPr id="569" name="Google Shape;569;p17"/>
          <p:cNvCxnSpPr/>
          <p:nvPr/>
        </p:nvCxnSpPr>
        <p:spPr>
          <a:xfrm>
            <a:off x="1766120" y="1376717"/>
            <a:ext cx="1190" cy="3012281"/>
          </a:xfrm>
          <a:prstGeom prst="straightConnector1">
            <a:avLst/>
          </a:prstGeom>
          <a:noFill/>
          <a:ln w="28575" cap="flat" cmpd="sng">
            <a:solidFill>
              <a:schemeClr val="lt1"/>
            </a:solidFill>
            <a:prstDash val="solid"/>
            <a:round/>
            <a:headEnd type="none" w="sm" len="sm"/>
            <a:tailEnd type="none" w="sm" len="sm"/>
          </a:ln>
        </p:spPr>
      </p:cxnSp>
      <p:cxnSp>
        <p:nvCxnSpPr>
          <p:cNvPr id="570" name="Google Shape;570;p17"/>
          <p:cNvCxnSpPr/>
          <p:nvPr/>
        </p:nvCxnSpPr>
        <p:spPr>
          <a:xfrm>
            <a:off x="1705398" y="4085387"/>
            <a:ext cx="60722" cy="1191"/>
          </a:xfrm>
          <a:prstGeom prst="straightConnector1">
            <a:avLst/>
          </a:prstGeom>
          <a:noFill/>
          <a:ln w="28575" cap="flat" cmpd="sng">
            <a:solidFill>
              <a:schemeClr val="lt1"/>
            </a:solidFill>
            <a:prstDash val="solid"/>
            <a:round/>
            <a:headEnd type="none" w="sm" len="sm"/>
            <a:tailEnd type="none" w="sm" len="sm"/>
          </a:ln>
        </p:spPr>
      </p:cxnSp>
      <p:cxnSp>
        <p:nvCxnSpPr>
          <p:cNvPr id="571" name="Google Shape;571;p17"/>
          <p:cNvCxnSpPr/>
          <p:nvPr/>
        </p:nvCxnSpPr>
        <p:spPr>
          <a:xfrm>
            <a:off x="1705398" y="3782969"/>
            <a:ext cx="60722" cy="1191"/>
          </a:xfrm>
          <a:prstGeom prst="straightConnector1">
            <a:avLst/>
          </a:prstGeom>
          <a:noFill/>
          <a:ln w="28575" cap="flat" cmpd="sng">
            <a:solidFill>
              <a:schemeClr val="lt1"/>
            </a:solidFill>
            <a:prstDash val="solid"/>
            <a:round/>
            <a:headEnd type="none" w="sm" len="sm"/>
            <a:tailEnd type="none" w="sm" len="sm"/>
          </a:ln>
        </p:spPr>
      </p:cxnSp>
      <p:cxnSp>
        <p:nvCxnSpPr>
          <p:cNvPr id="572" name="Google Shape;572;p17"/>
          <p:cNvCxnSpPr/>
          <p:nvPr/>
        </p:nvCxnSpPr>
        <p:spPr>
          <a:xfrm>
            <a:off x="1705398" y="3487694"/>
            <a:ext cx="60722" cy="1191"/>
          </a:xfrm>
          <a:prstGeom prst="straightConnector1">
            <a:avLst/>
          </a:prstGeom>
          <a:noFill/>
          <a:ln w="28575" cap="flat" cmpd="sng">
            <a:solidFill>
              <a:schemeClr val="lt1"/>
            </a:solidFill>
            <a:prstDash val="solid"/>
            <a:round/>
            <a:headEnd type="none" w="sm" len="sm"/>
            <a:tailEnd type="none" w="sm" len="sm"/>
          </a:ln>
        </p:spPr>
      </p:cxnSp>
      <p:cxnSp>
        <p:nvCxnSpPr>
          <p:cNvPr id="573" name="Google Shape;573;p17"/>
          <p:cNvCxnSpPr/>
          <p:nvPr/>
        </p:nvCxnSpPr>
        <p:spPr>
          <a:xfrm>
            <a:off x="1705398" y="3185276"/>
            <a:ext cx="60722" cy="1191"/>
          </a:xfrm>
          <a:prstGeom prst="straightConnector1">
            <a:avLst/>
          </a:prstGeom>
          <a:noFill/>
          <a:ln w="28575" cap="flat" cmpd="sng">
            <a:solidFill>
              <a:schemeClr val="lt1"/>
            </a:solidFill>
            <a:prstDash val="solid"/>
            <a:round/>
            <a:headEnd type="none" w="sm" len="sm"/>
            <a:tailEnd type="none" w="sm" len="sm"/>
          </a:ln>
        </p:spPr>
      </p:cxnSp>
      <p:cxnSp>
        <p:nvCxnSpPr>
          <p:cNvPr id="574" name="Google Shape;574;p17"/>
          <p:cNvCxnSpPr/>
          <p:nvPr/>
        </p:nvCxnSpPr>
        <p:spPr>
          <a:xfrm>
            <a:off x="1705398" y="2882857"/>
            <a:ext cx="60722" cy="1191"/>
          </a:xfrm>
          <a:prstGeom prst="straightConnector1">
            <a:avLst/>
          </a:prstGeom>
          <a:noFill/>
          <a:ln w="28575" cap="flat" cmpd="sng">
            <a:solidFill>
              <a:schemeClr val="lt1"/>
            </a:solidFill>
            <a:prstDash val="solid"/>
            <a:round/>
            <a:headEnd type="none" w="sm" len="sm"/>
            <a:tailEnd type="none" w="sm" len="sm"/>
          </a:ln>
        </p:spPr>
      </p:cxnSp>
      <p:cxnSp>
        <p:nvCxnSpPr>
          <p:cNvPr id="575" name="Google Shape;575;p17"/>
          <p:cNvCxnSpPr/>
          <p:nvPr/>
        </p:nvCxnSpPr>
        <p:spPr>
          <a:xfrm>
            <a:off x="1705398" y="2579248"/>
            <a:ext cx="60722" cy="1190"/>
          </a:xfrm>
          <a:prstGeom prst="straightConnector1">
            <a:avLst/>
          </a:prstGeom>
          <a:noFill/>
          <a:ln w="28575" cap="flat" cmpd="sng">
            <a:solidFill>
              <a:schemeClr val="lt1"/>
            </a:solidFill>
            <a:prstDash val="solid"/>
            <a:round/>
            <a:headEnd type="none" w="sm" len="sm"/>
            <a:tailEnd type="none" w="sm" len="sm"/>
          </a:ln>
        </p:spPr>
      </p:cxnSp>
      <p:cxnSp>
        <p:nvCxnSpPr>
          <p:cNvPr id="576" name="Google Shape;576;p17"/>
          <p:cNvCxnSpPr/>
          <p:nvPr/>
        </p:nvCxnSpPr>
        <p:spPr>
          <a:xfrm>
            <a:off x="1705398" y="2276830"/>
            <a:ext cx="60722" cy="1190"/>
          </a:xfrm>
          <a:prstGeom prst="straightConnector1">
            <a:avLst/>
          </a:prstGeom>
          <a:noFill/>
          <a:ln w="28575" cap="flat" cmpd="sng">
            <a:solidFill>
              <a:schemeClr val="lt1"/>
            </a:solidFill>
            <a:prstDash val="solid"/>
            <a:round/>
            <a:headEnd type="none" w="sm" len="sm"/>
            <a:tailEnd type="none" w="sm" len="sm"/>
          </a:ln>
        </p:spPr>
      </p:cxnSp>
      <p:cxnSp>
        <p:nvCxnSpPr>
          <p:cNvPr id="577" name="Google Shape;577;p17"/>
          <p:cNvCxnSpPr/>
          <p:nvPr/>
        </p:nvCxnSpPr>
        <p:spPr>
          <a:xfrm>
            <a:off x="1705398" y="1981555"/>
            <a:ext cx="60722" cy="1190"/>
          </a:xfrm>
          <a:prstGeom prst="straightConnector1">
            <a:avLst/>
          </a:prstGeom>
          <a:noFill/>
          <a:ln w="28575" cap="flat" cmpd="sng">
            <a:solidFill>
              <a:schemeClr val="lt1"/>
            </a:solidFill>
            <a:prstDash val="solid"/>
            <a:round/>
            <a:headEnd type="none" w="sm" len="sm"/>
            <a:tailEnd type="none" w="sm" len="sm"/>
          </a:ln>
        </p:spPr>
      </p:cxnSp>
      <p:cxnSp>
        <p:nvCxnSpPr>
          <p:cNvPr id="578" name="Google Shape;578;p17"/>
          <p:cNvCxnSpPr/>
          <p:nvPr/>
        </p:nvCxnSpPr>
        <p:spPr>
          <a:xfrm>
            <a:off x="1705398" y="1679136"/>
            <a:ext cx="60722" cy="1190"/>
          </a:xfrm>
          <a:prstGeom prst="straightConnector1">
            <a:avLst/>
          </a:prstGeom>
          <a:noFill/>
          <a:ln w="28575" cap="flat" cmpd="sng">
            <a:solidFill>
              <a:schemeClr val="lt1"/>
            </a:solidFill>
            <a:prstDash val="solid"/>
            <a:round/>
            <a:headEnd type="none" w="sm" len="sm"/>
            <a:tailEnd type="none" w="sm" len="sm"/>
          </a:ln>
        </p:spPr>
      </p:cxnSp>
      <p:cxnSp>
        <p:nvCxnSpPr>
          <p:cNvPr id="579" name="Google Shape;579;p17"/>
          <p:cNvCxnSpPr/>
          <p:nvPr/>
        </p:nvCxnSpPr>
        <p:spPr>
          <a:xfrm>
            <a:off x="1705398" y="1376716"/>
            <a:ext cx="60722" cy="1190"/>
          </a:xfrm>
          <a:prstGeom prst="straightConnector1">
            <a:avLst/>
          </a:prstGeom>
          <a:noFill/>
          <a:ln w="28575" cap="flat" cmpd="sng">
            <a:solidFill>
              <a:schemeClr val="lt1"/>
            </a:solidFill>
            <a:prstDash val="solid"/>
            <a:round/>
            <a:headEnd type="none" w="sm" len="sm"/>
            <a:tailEnd type="none" w="sm" len="sm"/>
          </a:ln>
        </p:spPr>
      </p:cxnSp>
      <p:sp>
        <p:nvSpPr>
          <p:cNvPr id="580" name="Google Shape;580;p17"/>
          <p:cNvSpPr/>
          <p:nvPr/>
        </p:nvSpPr>
        <p:spPr>
          <a:xfrm>
            <a:off x="2045916" y="4090151"/>
            <a:ext cx="96441" cy="73819"/>
          </a:xfrm>
          <a:custGeom>
            <a:avLst/>
            <a:gdLst/>
            <a:ahLst/>
            <a:cxnLst/>
            <a:rect l="l" t="t" r="r" b="b"/>
            <a:pathLst>
              <a:path w="65" h="64" extrusionOk="0">
                <a:moveTo>
                  <a:pt x="32" y="0"/>
                </a:moveTo>
                <a:lnTo>
                  <a:pt x="65" y="32"/>
                </a:lnTo>
                <a:lnTo>
                  <a:pt x="32" y="64"/>
                </a:lnTo>
                <a:lnTo>
                  <a:pt x="0" y="32"/>
                </a:lnTo>
                <a:lnTo>
                  <a:pt x="32"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1" name="Google Shape;581;p17"/>
          <p:cNvSpPr/>
          <p:nvPr/>
        </p:nvSpPr>
        <p:spPr>
          <a:xfrm>
            <a:off x="2156645" y="3953229"/>
            <a:ext cx="96440" cy="72628"/>
          </a:xfrm>
          <a:custGeom>
            <a:avLst/>
            <a:gdLst/>
            <a:ahLst/>
            <a:cxnLst/>
            <a:rect l="l" t="t" r="r" b="b"/>
            <a:pathLst>
              <a:path w="65" h="65" extrusionOk="0">
                <a:moveTo>
                  <a:pt x="33" y="0"/>
                </a:moveTo>
                <a:lnTo>
                  <a:pt x="65" y="32"/>
                </a:lnTo>
                <a:lnTo>
                  <a:pt x="33" y="65"/>
                </a:lnTo>
                <a:lnTo>
                  <a:pt x="0" y="32"/>
                </a:lnTo>
                <a:lnTo>
                  <a:pt x="33"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2" name="Google Shape;582;p17"/>
          <p:cNvSpPr/>
          <p:nvPr/>
        </p:nvSpPr>
        <p:spPr>
          <a:xfrm>
            <a:off x="2267371" y="3898460"/>
            <a:ext cx="96441" cy="75009"/>
          </a:xfrm>
          <a:custGeom>
            <a:avLst/>
            <a:gdLst/>
            <a:ahLst/>
            <a:cxnLst/>
            <a:rect l="l" t="t" r="r" b="b"/>
            <a:pathLst>
              <a:path w="65" h="65" extrusionOk="0">
                <a:moveTo>
                  <a:pt x="32" y="0"/>
                </a:moveTo>
                <a:lnTo>
                  <a:pt x="65" y="33"/>
                </a:lnTo>
                <a:lnTo>
                  <a:pt x="32" y="65"/>
                </a:lnTo>
                <a:lnTo>
                  <a:pt x="0" y="33"/>
                </a:lnTo>
                <a:lnTo>
                  <a:pt x="32" y="0"/>
                </a:lnTo>
                <a:close/>
              </a:path>
            </a:pathLst>
          </a:custGeom>
          <a:solidFill>
            <a:srgbClr val="FFFF00"/>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3" name="Google Shape;583;p17"/>
          <p:cNvSpPr/>
          <p:nvPr/>
        </p:nvSpPr>
        <p:spPr>
          <a:xfrm>
            <a:off x="2379291" y="3810355"/>
            <a:ext cx="96441" cy="73819"/>
          </a:xfrm>
          <a:custGeom>
            <a:avLst/>
            <a:gdLst/>
            <a:ahLst/>
            <a:cxnLst/>
            <a:rect l="l" t="t" r="r" b="b"/>
            <a:pathLst>
              <a:path w="64" h="65" extrusionOk="0">
                <a:moveTo>
                  <a:pt x="32" y="0"/>
                </a:moveTo>
                <a:lnTo>
                  <a:pt x="64" y="32"/>
                </a:lnTo>
                <a:lnTo>
                  <a:pt x="32" y="65"/>
                </a:lnTo>
                <a:lnTo>
                  <a:pt x="0" y="32"/>
                </a:lnTo>
                <a:lnTo>
                  <a:pt x="32"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cxnSp>
        <p:nvCxnSpPr>
          <p:cNvPr id="584" name="Google Shape;584;p17"/>
          <p:cNvCxnSpPr/>
          <p:nvPr/>
        </p:nvCxnSpPr>
        <p:spPr>
          <a:xfrm rot="10800000">
            <a:off x="6357169" y="840936"/>
            <a:ext cx="0" cy="3579019"/>
          </a:xfrm>
          <a:prstGeom prst="straightConnector1">
            <a:avLst/>
          </a:prstGeom>
          <a:noFill/>
          <a:ln>
            <a:noFill/>
          </a:ln>
        </p:spPr>
      </p:cxnSp>
      <p:sp>
        <p:nvSpPr>
          <p:cNvPr id="585" name="Google Shape;585;p17"/>
          <p:cNvSpPr/>
          <p:nvPr/>
        </p:nvSpPr>
        <p:spPr>
          <a:xfrm>
            <a:off x="1356543" y="1825582"/>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8</a:t>
            </a:r>
            <a:endParaRPr sz="1400" u="none" strike="noStrike" cap="none">
              <a:solidFill>
                <a:srgbClr val="000000"/>
              </a:solidFill>
              <a:latin typeface="Calibri"/>
              <a:ea typeface="Calibri"/>
              <a:cs typeface="Calibri"/>
              <a:sym typeface="Calibri"/>
            </a:endParaRPr>
          </a:p>
        </p:txBody>
      </p:sp>
      <p:sp>
        <p:nvSpPr>
          <p:cNvPr id="586" name="Google Shape;586;p17"/>
          <p:cNvSpPr/>
          <p:nvPr/>
        </p:nvSpPr>
        <p:spPr>
          <a:xfrm>
            <a:off x="1356543" y="2141098"/>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7</a:t>
            </a:r>
            <a:endParaRPr sz="1400" u="none" strike="noStrike" cap="none">
              <a:solidFill>
                <a:srgbClr val="000000"/>
              </a:solidFill>
              <a:latin typeface="Calibri"/>
              <a:ea typeface="Calibri"/>
              <a:cs typeface="Calibri"/>
              <a:sym typeface="Calibri"/>
            </a:endParaRPr>
          </a:p>
        </p:txBody>
      </p:sp>
      <p:sp>
        <p:nvSpPr>
          <p:cNvPr id="587" name="Google Shape;587;p17"/>
          <p:cNvSpPr/>
          <p:nvPr/>
        </p:nvSpPr>
        <p:spPr>
          <a:xfrm>
            <a:off x="1356543" y="2419703"/>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6</a:t>
            </a:r>
            <a:endParaRPr sz="1400" u="none" strike="noStrike" cap="none">
              <a:solidFill>
                <a:srgbClr val="000000"/>
              </a:solidFill>
              <a:latin typeface="Calibri"/>
              <a:ea typeface="Calibri"/>
              <a:cs typeface="Calibri"/>
              <a:sym typeface="Calibri"/>
            </a:endParaRPr>
          </a:p>
        </p:txBody>
      </p:sp>
      <p:sp>
        <p:nvSpPr>
          <p:cNvPr id="588" name="Google Shape;588;p17"/>
          <p:cNvSpPr/>
          <p:nvPr/>
        </p:nvSpPr>
        <p:spPr>
          <a:xfrm>
            <a:off x="1356543" y="2729267"/>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5</a:t>
            </a:r>
            <a:endParaRPr sz="1400" u="none" strike="noStrike" cap="none">
              <a:solidFill>
                <a:srgbClr val="000000"/>
              </a:solidFill>
              <a:latin typeface="Calibri"/>
              <a:ea typeface="Calibri"/>
              <a:cs typeface="Calibri"/>
              <a:sym typeface="Calibri"/>
            </a:endParaRPr>
          </a:p>
        </p:txBody>
      </p:sp>
      <p:sp>
        <p:nvSpPr>
          <p:cNvPr id="589" name="Google Shape;589;p17"/>
          <p:cNvSpPr/>
          <p:nvPr/>
        </p:nvSpPr>
        <p:spPr>
          <a:xfrm>
            <a:off x="1356543" y="3036448"/>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4</a:t>
            </a:r>
            <a:endParaRPr sz="1400" u="none" strike="noStrike" cap="none">
              <a:solidFill>
                <a:srgbClr val="000000"/>
              </a:solidFill>
              <a:latin typeface="Calibri"/>
              <a:ea typeface="Calibri"/>
              <a:cs typeface="Calibri"/>
              <a:sym typeface="Calibri"/>
            </a:endParaRPr>
          </a:p>
        </p:txBody>
      </p:sp>
      <p:sp>
        <p:nvSpPr>
          <p:cNvPr id="590" name="Google Shape;590;p17"/>
          <p:cNvSpPr/>
          <p:nvPr/>
        </p:nvSpPr>
        <p:spPr>
          <a:xfrm>
            <a:off x="1368450" y="3306719"/>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3</a:t>
            </a:r>
            <a:endParaRPr sz="1400" u="none" strike="noStrike" cap="none">
              <a:solidFill>
                <a:srgbClr val="000000"/>
              </a:solidFill>
              <a:latin typeface="Calibri"/>
              <a:ea typeface="Calibri"/>
              <a:cs typeface="Calibri"/>
              <a:sym typeface="Calibri"/>
            </a:endParaRPr>
          </a:p>
        </p:txBody>
      </p:sp>
      <p:sp>
        <p:nvSpPr>
          <p:cNvPr id="591" name="Google Shape;591;p17"/>
          <p:cNvSpPr/>
          <p:nvPr/>
        </p:nvSpPr>
        <p:spPr>
          <a:xfrm>
            <a:off x="1356543" y="3636523"/>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2</a:t>
            </a:r>
            <a:endParaRPr sz="1400" u="none" strike="noStrike" cap="none">
              <a:solidFill>
                <a:srgbClr val="000000"/>
              </a:solidFill>
              <a:latin typeface="Calibri"/>
              <a:ea typeface="Calibri"/>
              <a:cs typeface="Calibri"/>
              <a:sym typeface="Calibri"/>
            </a:endParaRPr>
          </a:p>
        </p:txBody>
      </p:sp>
      <p:sp>
        <p:nvSpPr>
          <p:cNvPr id="592" name="Google Shape;592;p17"/>
          <p:cNvSpPr/>
          <p:nvPr/>
        </p:nvSpPr>
        <p:spPr>
          <a:xfrm>
            <a:off x="1356543" y="3927035"/>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1</a:t>
            </a:r>
            <a:endParaRPr sz="1400" u="none" strike="noStrike" cap="none">
              <a:solidFill>
                <a:srgbClr val="000000"/>
              </a:solidFill>
              <a:latin typeface="Calibri"/>
              <a:ea typeface="Calibri"/>
              <a:cs typeface="Calibri"/>
              <a:sym typeface="Calibri"/>
            </a:endParaRPr>
          </a:p>
        </p:txBody>
      </p:sp>
      <p:sp>
        <p:nvSpPr>
          <p:cNvPr id="593" name="Google Shape;593;p17"/>
          <p:cNvSpPr/>
          <p:nvPr/>
        </p:nvSpPr>
        <p:spPr>
          <a:xfrm>
            <a:off x="1368450" y="4213976"/>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0</a:t>
            </a:r>
            <a:endParaRPr sz="1400" u="none" strike="noStrike" cap="none">
              <a:solidFill>
                <a:srgbClr val="000000"/>
              </a:solidFill>
              <a:latin typeface="Calibri"/>
              <a:ea typeface="Calibri"/>
              <a:cs typeface="Calibri"/>
              <a:sym typeface="Calibri"/>
            </a:endParaRPr>
          </a:p>
        </p:txBody>
      </p:sp>
      <p:sp>
        <p:nvSpPr>
          <p:cNvPr id="594" name="Google Shape;594;p17"/>
          <p:cNvSpPr/>
          <p:nvPr/>
        </p:nvSpPr>
        <p:spPr>
          <a:xfrm>
            <a:off x="1363687" y="1535069"/>
            <a:ext cx="395862"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9</a:t>
            </a:r>
            <a:endParaRPr sz="1400" u="none" strike="noStrike" cap="none">
              <a:solidFill>
                <a:srgbClr val="000000"/>
              </a:solidFill>
              <a:latin typeface="Calibri"/>
              <a:ea typeface="Calibri"/>
              <a:cs typeface="Calibri"/>
              <a:sym typeface="Calibri"/>
            </a:endParaRPr>
          </a:p>
        </p:txBody>
      </p:sp>
      <p:sp>
        <p:nvSpPr>
          <p:cNvPr id="595" name="Google Shape;595;p17"/>
          <p:cNvSpPr/>
          <p:nvPr/>
        </p:nvSpPr>
        <p:spPr>
          <a:xfrm>
            <a:off x="1344637" y="1213601"/>
            <a:ext cx="459983" cy="277441"/>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350"/>
              <a:buFont typeface="Arial"/>
              <a:buNone/>
            </a:pPr>
            <a:r>
              <a:rPr lang="en-US" sz="1350" u="none" strike="noStrike" cap="none">
                <a:solidFill>
                  <a:schemeClr val="lt1"/>
                </a:solidFill>
                <a:latin typeface="Calibri"/>
                <a:ea typeface="Calibri"/>
                <a:cs typeface="Calibri"/>
                <a:sym typeface="Calibri"/>
              </a:rPr>
              <a:t>10</a:t>
            </a:r>
            <a:r>
              <a:rPr lang="en-US" sz="1350" u="none" strike="noStrike" cap="none" baseline="30000">
                <a:solidFill>
                  <a:schemeClr val="lt1"/>
                </a:solidFill>
                <a:latin typeface="Calibri"/>
                <a:ea typeface="Calibri"/>
                <a:cs typeface="Calibri"/>
                <a:sym typeface="Calibri"/>
              </a:rPr>
              <a:t>10</a:t>
            </a:r>
            <a:endParaRPr sz="1400" u="none" strike="noStrike" cap="none">
              <a:solidFill>
                <a:srgbClr val="000000"/>
              </a:solidFill>
              <a:latin typeface="Calibri"/>
              <a:ea typeface="Calibri"/>
              <a:cs typeface="Calibri"/>
              <a:sym typeface="Calibri"/>
            </a:endParaRPr>
          </a:p>
        </p:txBody>
      </p:sp>
      <p:sp>
        <p:nvSpPr>
          <p:cNvPr id="596" name="Google Shape;596;p17"/>
          <p:cNvSpPr/>
          <p:nvPr/>
        </p:nvSpPr>
        <p:spPr>
          <a:xfrm>
            <a:off x="3113907" y="3400780"/>
            <a:ext cx="591740" cy="254358"/>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8008</a:t>
            </a:r>
            <a:endParaRPr sz="1400" u="none" strike="noStrike" cap="none">
              <a:solidFill>
                <a:srgbClr val="000000"/>
              </a:solidFill>
              <a:latin typeface="Calibri"/>
              <a:ea typeface="Calibri"/>
              <a:cs typeface="Calibri"/>
              <a:sym typeface="Calibri"/>
            </a:endParaRPr>
          </a:p>
        </p:txBody>
      </p:sp>
      <p:sp>
        <p:nvSpPr>
          <p:cNvPr id="597" name="Google Shape;597;p17"/>
          <p:cNvSpPr/>
          <p:nvPr/>
        </p:nvSpPr>
        <p:spPr>
          <a:xfrm>
            <a:off x="6658543" y="1799388"/>
            <a:ext cx="1485900" cy="198958"/>
          </a:xfrm>
          <a:prstGeom prst="rect">
            <a:avLst/>
          </a:prstGeom>
          <a:noFill/>
          <a:ln>
            <a:noFill/>
          </a:ln>
        </p:spPr>
        <p:txBody>
          <a:bodyPr spcFirstLastPara="1" wrap="square" lIns="69000" tIns="34500" rIns="69000" bIns="34500" anchor="t" anchorCtr="0">
            <a:spAutoFit/>
          </a:bodyPr>
          <a:lstStyle/>
          <a:p>
            <a:pPr marL="0" marR="0" lvl="0" indent="0" algn="ctr" rtl="0">
              <a:lnSpc>
                <a:spcPct val="7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Itanium</a:t>
            </a:r>
            <a:r>
              <a:rPr lang="en-US" sz="1200" b="1" i="0" u="none" strike="noStrike" cap="none" baseline="30000">
                <a:solidFill>
                  <a:schemeClr val="lt1"/>
                </a:solidFill>
                <a:latin typeface="Calibri"/>
                <a:ea typeface="Calibri"/>
                <a:cs typeface="Calibri"/>
                <a:sym typeface="Calibri"/>
              </a:rPr>
              <a:t>™ </a:t>
            </a:r>
            <a:r>
              <a:rPr lang="en-US" sz="1200" b="1" i="0" u="none" strike="noStrike" cap="none">
                <a:solidFill>
                  <a:schemeClr val="lt1"/>
                </a:solidFill>
                <a:latin typeface="Calibri"/>
                <a:ea typeface="Calibri"/>
                <a:cs typeface="Calibri"/>
                <a:sym typeface="Calibri"/>
              </a:rPr>
              <a:t>2</a:t>
            </a:r>
            <a:r>
              <a:rPr lang="en-US" sz="1200" b="1" i="0" u="none" strike="noStrike" cap="none" baseline="30000">
                <a:solidFill>
                  <a:schemeClr val="lt1"/>
                </a:solidFill>
                <a:latin typeface="Calibri"/>
                <a:ea typeface="Calibri"/>
                <a:cs typeface="Calibri"/>
                <a:sym typeface="Calibri"/>
              </a:rPr>
              <a:t>  </a:t>
            </a:r>
            <a:r>
              <a:rPr lang="en-US" sz="1200" b="1" i="0" u="none" strike="noStrike" cap="none">
                <a:solidFill>
                  <a:schemeClr val="lt1"/>
                </a:solidFill>
                <a:latin typeface="Calibri"/>
                <a:ea typeface="Calibri"/>
                <a:cs typeface="Calibri"/>
                <a:sym typeface="Calibri"/>
              </a:rPr>
              <a:t>Processor</a:t>
            </a:r>
            <a:endParaRPr sz="1400" u="none" strike="noStrike" cap="none">
              <a:solidFill>
                <a:srgbClr val="000000"/>
              </a:solidFill>
              <a:latin typeface="Calibri"/>
              <a:ea typeface="Calibri"/>
              <a:cs typeface="Calibri"/>
              <a:sym typeface="Calibri"/>
            </a:endParaRPr>
          </a:p>
        </p:txBody>
      </p:sp>
      <p:sp>
        <p:nvSpPr>
          <p:cNvPr id="598" name="Google Shape;598;p17"/>
          <p:cNvSpPr/>
          <p:nvPr/>
        </p:nvSpPr>
        <p:spPr>
          <a:xfrm>
            <a:off x="2505496" y="3140032"/>
            <a:ext cx="371475"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1K</a:t>
            </a:r>
            <a:endParaRPr sz="1400" u="none" strike="noStrike" cap="none">
              <a:solidFill>
                <a:srgbClr val="000000"/>
              </a:solidFill>
              <a:latin typeface="Calibri"/>
              <a:ea typeface="Calibri"/>
              <a:cs typeface="Calibri"/>
              <a:sym typeface="Calibri"/>
            </a:endParaRPr>
          </a:p>
        </p:txBody>
      </p:sp>
      <p:sp>
        <p:nvSpPr>
          <p:cNvPr id="599" name="Google Shape;599;p17"/>
          <p:cNvSpPr/>
          <p:nvPr/>
        </p:nvSpPr>
        <p:spPr>
          <a:xfrm>
            <a:off x="2848396" y="2928101"/>
            <a:ext cx="371475"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4K</a:t>
            </a:r>
            <a:endParaRPr sz="1400" u="none" strike="noStrike" cap="none">
              <a:solidFill>
                <a:srgbClr val="000000"/>
              </a:solidFill>
              <a:latin typeface="Calibri"/>
              <a:ea typeface="Calibri"/>
              <a:cs typeface="Calibri"/>
              <a:sym typeface="Calibri"/>
            </a:endParaRPr>
          </a:p>
        </p:txBody>
      </p:sp>
      <p:sp>
        <p:nvSpPr>
          <p:cNvPr id="600" name="Google Shape;600;p17"/>
          <p:cNvSpPr/>
          <p:nvPr/>
        </p:nvSpPr>
        <p:spPr>
          <a:xfrm>
            <a:off x="3362748" y="2688786"/>
            <a:ext cx="497681"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64K</a:t>
            </a:r>
            <a:endParaRPr sz="1400" u="none" strike="noStrike" cap="none">
              <a:solidFill>
                <a:srgbClr val="000000"/>
              </a:solidFill>
              <a:latin typeface="Calibri"/>
              <a:ea typeface="Calibri"/>
              <a:cs typeface="Calibri"/>
              <a:sym typeface="Calibri"/>
            </a:endParaRPr>
          </a:p>
        </p:txBody>
      </p:sp>
      <p:sp>
        <p:nvSpPr>
          <p:cNvPr id="601" name="Google Shape;601;p17"/>
          <p:cNvSpPr/>
          <p:nvPr/>
        </p:nvSpPr>
        <p:spPr>
          <a:xfrm>
            <a:off x="3817567" y="2479236"/>
            <a:ext cx="573881"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256K</a:t>
            </a:r>
            <a:endParaRPr sz="1400" u="none" strike="noStrike" cap="none">
              <a:solidFill>
                <a:srgbClr val="000000"/>
              </a:solidFill>
              <a:latin typeface="Calibri"/>
              <a:ea typeface="Calibri"/>
              <a:cs typeface="Calibri"/>
              <a:sym typeface="Calibri"/>
            </a:endParaRPr>
          </a:p>
        </p:txBody>
      </p:sp>
      <p:sp>
        <p:nvSpPr>
          <p:cNvPr id="602" name="Google Shape;602;p17"/>
          <p:cNvSpPr/>
          <p:nvPr/>
        </p:nvSpPr>
        <p:spPr>
          <a:xfrm>
            <a:off x="4236667" y="2282782"/>
            <a:ext cx="554831"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1M</a:t>
            </a:r>
            <a:endParaRPr sz="1400" u="none" strike="noStrike" cap="none">
              <a:solidFill>
                <a:srgbClr val="000000"/>
              </a:solidFill>
              <a:latin typeface="Calibri"/>
              <a:ea typeface="Calibri"/>
              <a:cs typeface="Calibri"/>
              <a:sym typeface="Calibri"/>
            </a:endParaRPr>
          </a:p>
        </p:txBody>
      </p:sp>
      <p:sp>
        <p:nvSpPr>
          <p:cNvPr id="603" name="Google Shape;603;p17"/>
          <p:cNvSpPr/>
          <p:nvPr/>
        </p:nvSpPr>
        <p:spPr>
          <a:xfrm>
            <a:off x="5020098" y="1997032"/>
            <a:ext cx="560785"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16M</a:t>
            </a:r>
            <a:endParaRPr sz="1400" u="none" strike="noStrike" cap="none">
              <a:solidFill>
                <a:srgbClr val="000000"/>
              </a:solidFill>
              <a:latin typeface="Calibri"/>
              <a:ea typeface="Calibri"/>
              <a:cs typeface="Calibri"/>
              <a:sym typeface="Calibri"/>
            </a:endParaRPr>
          </a:p>
        </p:txBody>
      </p:sp>
      <p:sp>
        <p:nvSpPr>
          <p:cNvPr id="604" name="Google Shape;604;p17"/>
          <p:cNvSpPr/>
          <p:nvPr/>
        </p:nvSpPr>
        <p:spPr>
          <a:xfrm>
            <a:off x="4677196" y="2111332"/>
            <a:ext cx="571500"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4M</a:t>
            </a:r>
            <a:endParaRPr sz="1400" u="none" strike="noStrike" cap="none">
              <a:solidFill>
                <a:srgbClr val="000000"/>
              </a:solidFill>
              <a:latin typeface="Calibri"/>
              <a:ea typeface="Calibri"/>
              <a:cs typeface="Calibri"/>
              <a:sym typeface="Calibri"/>
            </a:endParaRPr>
          </a:p>
        </p:txBody>
      </p:sp>
      <p:sp>
        <p:nvSpPr>
          <p:cNvPr id="605" name="Google Shape;605;p17"/>
          <p:cNvSpPr/>
          <p:nvPr/>
        </p:nvSpPr>
        <p:spPr>
          <a:xfrm>
            <a:off x="5248698" y="1825582"/>
            <a:ext cx="560785"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64M</a:t>
            </a:r>
            <a:endParaRPr sz="1400" u="none" strike="noStrike" cap="none">
              <a:solidFill>
                <a:srgbClr val="000000"/>
              </a:solidFill>
              <a:latin typeface="Calibri"/>
              <a:ea typeface="Calibri"/>
              <a:cs typeface="Calibri"/>
              <a:sym typeface="Calibri"/>
            </a:endParaRPr>
          </a:p>
        </p:txBody>
      </p:sp>
      <p:sp>
        <p:nvSpPr>
          <p:cNvPr id="606" name="Google Shape;606;p17"/>
          <p:cNvSpPr/>
          <p:nvPr/>
        </p:nvSpPr>
        <p:spPr>
          <a:xfrm>
            <a:off x="5763047" y="1596982"/>
            <a:ext cx="646510"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256M</a:t>
            </a:r>
            <a:endParaRPr sz="1400" u="none" strike="noStrike" cap="none">
              <a:solidFill>
                <a:srgbClr val="000000"/>
              </a:solidFill>
              <a:latin typeface="Calibri"/>
              <a:ea typeface="Calibri"/>
              <a:cs typeface="Calibri"/>
              <a:sym typeface="Calibri"/>
            </a:endParaRPr>
          </a:p>
        </p:txBody>
      </p:sp>
      <p:sp>
        <p:nvSpPr>
          <p:cNvPr id="607" name="Google Shape;607;p17"/>
          <p:cNvSpPr/>
          <p:nvPr/>
        </p:nvSpPr>
        <p:spPr>
          <a:xfrm>
            <a:off x="6048797" y="1457680"/>
            <a:ext cx="646510"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512M</a:t>
            </a:r>
            <a:endParaRPr sz="1400" u="none" strike="noStrike" cap="none">
              <a:solidFill>
                <a:srgbClr val="000000"/>
              </a:solidFill>
              <a:latin typeface="Calibri"/>
              <a:ea typeface="Calibri"/>
              <a:cs typeface="Calibri"/>
              <a:sym typeface="Calibri"/>
            </a:endParaRPr>
          </a:p>
        </p:txBody>
      </p:sp>
      <p:sp>
        <p:nvSpPr>
          <p:cNvPr id="608" name="Google Shape;608;p17"/>
          <p:cNvSpPr/>
          <p:nvPr/>
        </p:nvSpPr>
        <p:spPr>
          <a:xfrm>
            <a:off x="6505996" y="1311232"/>
            <a:ext cx="342900"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1G</a:t>
            </a:r>
            <a:endParaRPr sz="1400" u="none" strike="noStrike" cap="none">
              <a:solidFill>
                <a:srgbClr val="000000"/>
              </a:solidFill>
              <a:latin typeface="Calibri"/>
              <a:ea typeface="Calibri"/>
              <a:cs typeface="Calibri"/>
              <a:sym typeface="Calibri"/>
            </a:endParaRPr>
          </a:p>
        </p:txBody>
      </p:sp>
      <p:sp>
        <p:nvSpPr>
          <p:cNvPr id="609" name="Google Shape;609;p17"/>
          <p:cNvSpPr/>
          <p:nvPr/>
        </p:nvSpPr>
        <p:spPr>
          <a:xfrm>
            <a:off x="6848896" y="1254082"/>
            <a:ext cx="400050"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2G</a:t>
            </a:r>
            <a:endParaRPr sz="1400" u="none" strike="noStrike" cap="none">
              <a:solidFill>
                <a:srgbClr val="000000"/>
              </a:solidFill>
              <a:latin typeface="Calibri"/>
              <a:ea typeface="Calibri"/>
              <a:cs typeface="Calibri"/>
              <a:sym typeface="Calibri"/>
            </a:endParaRPr>
          </a:p>
        </p:txBody>
      </p:sp>
      <p:sp>
        <p:nvSpPr>
          <p:cNvPr id="610" name="Google Shape;610;p17"/>
          <p:cNvSpPr/>
          <p:nvPr/>
        </p:nvSpPr>
        <p:spPr>
          <a:xfrm>
            <a:off x="5477297" y="1744620"/>
            <a:ext cx="646510"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128M</a:t>
            </a:r>
            <a:endParaRPr sz="1400" u="none" strike="noStrike" cap="none">
              <a:solidFill>
                <a:srgbClr val="000000"/>
              </a:solidFill>
              <a:latin typeface="Calibri"/>
              <a:ea typeface="Calibri"/>
              <a:cs typeface="Calibri"/>
              <a:sym typeface="Calibri"/>
            </a:endParaRPr>
          </a:p>
        </p:txBody>
      </p:sp>
      <p:cxnSp>
        <p:nvCxnSpPr>
          <p:cNvPr id="611" name="Google Shape;611;p17"/>
          <p:cNvCxnSpPr/>
          <p:nvPr/>
        </p:nvCxnSpPr>
        <p:spPr>
          <a:xfrm rot="10800000" flipH="1">
            <a:off x="5033195" y="2212536"/>
            <a:ext cx="435769" cy="182165"/>
          </a:xfrm>
          <a:prstGeom prst="straightConnector1">
            <a:avLst/>
          </a:prstGeom>
          <a:noFill/>
          <a:ln w="28575" cap="flat" cmpd="sng">
            <a:solidFill>
              <a:srgbClr val="FF0000"/>
            </a:solidFill>
            <a:prstDash val="solid"/>
            <a:round/>
            <a:headEnd type="none" w="sm" len="sm"/>
            <a:tailEnd type="none" w="sm" len="sm"/>
          </a:ln>
        </p:spPr>
      </p:cxnSp>
      <p:cxnSp>
        <p:nvCxnSpPr>
          <p:cNvPr id="612" name="Google Shape;612;p17"/>
          <p:cNvCxnSpPr/>
          <p:nvPr/>
        </p:nvCxnSpPr>
        <p:spPr>
          <a:xfrm rot="10800000" flipH="1">
            <a:off x="5461820" y="2043466"/>
            <a:ext cx="230981" cy="183356"/>
          </a:xfrm>
          <a:prstGeom prst="straightConnector1">
            <a:avLst/>
          </a:prstGeom>
          <a:noFill/>
          <a:ln w="28575" cap="flat" cmpd="sng">
            <a:solidFill>
              <a:srgbClr val="FF0000"/>
            </a:solidFill>
            <a:prstDash val="solid"/>
            <a:round/>
            <a:headEnd type="none" w="sm" len="sm"/>
            <a:tailEnd type="none" w="sm" len="sm"/>
          </a:ln>
        </p:spPr>
      </p:cxnSp>
      <p:cxnSp>
        <p:nvCxnSpPr>
          <p:cNvPr id="613" name="Google Shape;613;p17"/>
          <p:cNvCxnSpPr/>
          <p:nvPr/>
        </p:nvCxnSpPr>
        <p:spPr>
          <a:xfrm rot="10800000" flipH="1">
            <a:off x="5690420" y="1943455"/>
            <a:ext cx="345281" cy="82153"/>
          </a:xfrm>
          <a:prstGeom prst="straightConnector1">
            <a:avLst/>
          </a:prstGeom>
          <a:noFill/>
          <a:ln w="28575" cap="flat" cmpd="sng">
            <a:solidFill>
              <a:srgbClr val="FF0000"/>
            </a:solidFill>
            <a:prstDash val="solid"/>
            <a:round/>
            <a:headEnd type="none" w="sm" len="sm"/>
            <a:tailEnd type="none" w="sm" len="sm"/>
          </a:ln>
        </p:spPr>
      </p:cxnSp>
      <p:cxnSp>
        <p:nvCxnSpPr>
          <p:cNvPr id="614" name="Google Shape;614;p17"/>
          <p:cNvCxnSpPr/>
          <p:nvPr/>
        </p:nvCxnSpPr>
        <p:spPr>
          <a:xfrm rot="10800000" flipH="1">
            <a:off x="6026176" y="1843442"/>
            <a:ext cx="238125" cy="110728"/>
          </a:xfrm>
          <a:prstGeom prst="straightConnector1">
            <a:avLst/>
          </a:prstGeom>
          <a:noFill/>
          <a:ln w="28575" cap="flat" cmpd="sng">
            <a:solidFill>
              <a:srgbClr val="FF0000"/>
            </a:solidFill>
            <a:prstDash val="solid"/>
            <a:round/>
            <a:headEnd type="none" w="sm" len="sm"/>
            <a:tailEnd type="none" w="sm" len="sm"/>
          </a:ln>
        </p:spPr>
      </p:cxnSp>
      <p:cxnSp>
        <p:nvCxnSpPr>
          <p:cNvPr id="615" name="Google Shape;615;p17"/>
          <p:cNvCxnSpPr/>
          <p:nvPr/>
        </p:nvCxnSpPr>
        <p:spPr>
          <a:xfrm rot="10800000" flipH="1">
            <a:off x="6290495" y="1764860"/>
            <a:ext cx="188119" cy="89297"/>
          </a:xfrm>
          <a:prstGeom prst="straightConnector1">
            <a:avLst/>
          </a:prstGeom>
          <a:noFill/>
          <a:ln w="28575" cap="flat" cmpd="sng">
            <a:solidFill>
              <a:srgbClr val="FF0000"/>
            </a:solidFill>
            <a:prstDash val="solid"/>
            <a:round/>
            <a:headEnd type="none" w="sm" len="sm"/>
            <a:tailEnd type="none" w="sm" len="sm"/>
          </a:ln>
        </p:spPr>
      </p:cxnSp>
      <p:cxnSp>
        <p:nvCxnSpPr>
          <p:cNvPr id="616" name="Google Shape;616;p17"/>
          <p:cNvCxnSpPr/>
          <p:nvPr/>
        </p:nvCxnSpPr>
        <p:spPr>
          <a:xfrm rot="10800000" flipH="1">
            <a:off x="6490518" y="1679136"/>
            <a:ext cx="223838" cy="83344"/>
          </a:xfrm>
          <a:prstGeom prst="straightConnector1">
            <a:avLst/>
          </a:prstGeom>
          <a:noFill/>
          <a:ln w="28575" cap="flat" cmpd="sng">
            <a:solidFill>
              <a:srgbClr val="FF0000"/>
            </a:solidFill>
            <a:prstDash val="solid"/>
            <a:round/>
            <a:headEnd type="none" w="sm" len="sm"/>
            <a:tailEnd type="none" w="sm" len="sm"/>
          </a:ln>
        </p:spPr>
      </p:cxnSp>
      <p:sp>
        <p:nvSpPr>
          <p:cNvPr id="617" name="Google Shape;617;p17"/>
          <p:cNvSpPr/>
          <p:nvPr/>
        </p:nvSpPr>
        <p:spPr>
          <a:xfrm>
            <a:off x="2898403" y="3137651"/>
            <a:ext cx="333375" cy="180975"/>
          </a:xfrm>
          <a:custGeom>
            <a:avLst/>
            <a:gdLst/>
            <a:ahLst/>
            <a:cxnLst/>
            <a:rect l="l" t="t" r="r" b="b"/>
            <a:pathLst>
              <a:path w="311" h="169" extrusionOk="0">
                <a:moveTo>
                  <a:pt x="0" y="169"/>
                </a:moveTo>
                <a:lnTo>
                  <a:pt x="78" y="127"/>
                </a:lnTo>
                <a:lnTo>
                  <a:pt x="163" y="77"/>
                </a:lnTo>
                <a:lnTo>
                  <a:pt x="240" y="35"/>
                </a:lnTo>
                <a:lnTo>
                  <a:pt x="311" y="0"/>
                </a:lnTo>
              </a:path>
            </a:pathLst>
          </a:custGeom>
          <a:noFill/>
          <a:ln w="3332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8" name="Google Shape;618;p17"/>
          <p:cNvSpPr/>
          <p:nvPr/>
        </p:nvSpPr>
        <p:spPr>
          <a:xfrm>
            <a:off x="3231778" y="3107886"/>
            <a:ext cx="220266" cy="29765"/>
          </a:xfrm>
          <a:custGeom>
            <a:avLst/>
            <a:gdLst/>
            <a:ahLst/>
            <a:cxnLst/>
            <a:rect l="l" t="t" r="r" b="b"/>
            <a:pathLst>
              <a:path w="205" h="28" extrusionOk="0">
                <a:moveTo>
                  <a:pt x="0" y="28"/>
                </a:moveTo>
                <a:lnTo>
                  <a:pt x="28" y="21"/>
                </a:lnTo>
                <a:lnTo>
                  <a:pt x="57" y="14"/>
                </a:lnTo>
                <a:lnTo>
                  <a:pt x="99" y="14"/>
                </a:lnTo>
                <a:lnTo>
                  <a:pt x="149" y="14"/>
                </a:lnTo>
                <a:lnTo>
                  <a:pt x="177" y="7"/>
                </a:lnTo>
                <a:lnTo>
                  <a:pt x="205" y="0"/>
                </a:lnTo>
              </a:path>
            </a:pathLst>
          </a:custGeom>
          <a:noFill/>
          <a:ln w="3332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9" name="Google Shape;619;p17"/>
          <p:cNvSpPr/>
          <p:nvPr/>
        </p:nvSpPr>
        <p:spPr>
          <a:xfrm>
            <a:off x="3452045" y="2925719"/>
            <a:ext cx="340519" cy="182166"/>
          </a:xfrm>
          <a:custGeom>
            <a:avLst/>
            <a:gdLst/>
            <a:ahLst/>
            <a:cxnLst/>
            <a:rect l="l" t="t" r="r" b="b"/>
            <a:pathLst>
              <a:path w="318" h="170" extrusionOk="0">
                <a:moveTo>
                  <a:pt x="0" y="170"/>
                </a:moveTo>
                <a:lnTo>
                  <a:pt x="71" y="134"/>
                </a:lnTo>
                <a:lnTo>
                  <a:pt x="149" y="92"/>
                </a:lnTo>
                <a:lnTo>
                  <a:pt x="226" y="43"/>
                </a:lnTo>
                <a:lnTo>
                  <a:pt x="318" y="0"/>
                </a:lnTo>
              </a:path>
            </a:pathLst>
          </a:custGeom>
          <a:noFill/>
          <a:ln w="3332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0" name="Google Shape;620;p17"/>
          <p:cNvSpPr/>
          <p:nvPr/>
        </p:nvSpPr>
        <p:spPr>
          <a:xfrm>
            <a:off x="3792562" y="2743555"/>
            <a:ext cx="446484" cy="182165"/>
          </a:xfrm>
          <a:custGeom>
            <a:avLst/>
            <a:gdLst/>
            <a:ahLst/>
            <a:cxnLst/>
            <a:rect l="l" t="t" r="r" b="b"/>
            <a:pathLst>
              <a:path w="417" h="169" extrusionOk="0">
                <a:moveTo>
                  <a:pt x="0" y="169"/>
                </a:moveTo>
                <a:lnTo>
                  <a:pt x="99" y="127"/>
                </a:lnTo>
                <a:lnTo>
                  <a:pt x="212" y="84"/>
                </a:lnTo>
                <a:lnTo>
                  <a:pt x="318" y="42"/>
                </a:lnTo>
                <a:lnTo>
                  <a:pt x="417" y="0"/>
                </a:lnTo>
              </a:path>
            </a:pathLst>
          </a:custGeom>
          <a:noFill/>
          <a:ln w="3332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1" name="Google Shape;621;p17"/>
          <p:cNvSpPr/>
          <p:nvPr/>
        </p:nvSpPr>
        <p:spPr>
          <a:xfrm>
            <a:off x="4239046" y="2569724"/>
            <a:ext cx="334566" cy="173831"/>
          </a:xfrm>
          <a:custGeom>
            <a:avLst/>
            <a:gdLst/>
            <a:ahLst/>
            <a:cxnLst/>
            <a:rect l="l" t="t" r="r" b="b"/>
            <a:pathLst>
              <a:path w="312" h="163" extrusionOk="0">
                <a:moveTo>
                  <a:pt x="0" y="163"/>
                </a:moveTo>
                <a:lnTo>
                  <a:pt x="85" y="120"/>
                </a:lnTo>
                <a:lnTo>
                  <a:pt x="156" y="85"/>
                </a:lnTo>
                <a:lnTo>
                  <a:pt x="227" y="43"/>
                </a:lnTo>
                <a:lnTo>
                  <a:pt x="312" y="0"/>
                </a:lnTo>
              </a:path>
            </a:pathLst>
          </a:custGeom>
          <a:noFill/>
          <a:ln w="3332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2" name="Google Shape;622;p17"/>
          <p:cNvSpPr/>
          <p:nvPr/>
        </p:nvSpPr>
        <p:spPr>
          <a:xfrm>
            <a:off x="4573612" y="2380413"/>
            <a:ext cx="446484" cy="189310"/>
          </a:xfrm>
          <a:custGeom>
            <a:avLst/>
            <a:gdLst/>
            <a:ahLst/>
            <a:cxnLst/>
            <a:rect l="l" t="t" r="r" b="b"/>
            <a:pathLst>
              <a:path w="417" h="176" extrusionOk="0">
                <a:moveTo>
                  <a:pt x="0" y="176"/>
                </a:moveTo>
                <a:lnTo>
                  <a:pt x="99" y="134"/>
                </a:lnTo>
                <a:lnTo>
                  <a:pt x="205" y="92"/>
                </a:lnTo>
                <a:lnTo>
                  <a:pt x="311" y="42"/>
                </a:lnTo>
                <a:lnTo>
                  <a:pt x="417" y="0"/>
                </a:lnTo>
              </a:path>
            </a:pathLst>
          </a:custGeom>
          <a:noFill/>
          <a:ln w="3332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3" name="Google Shape;623;p17"/>
          <p:cNvSpPr/>
          <p:nvPr/>
        </p:nvSpPr>
        <p:spPr>
          <a:xfrm>
            <a:off x="2861495" y="3280526"/>
            <a:ext cx="82153" cy="84535"/>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24" name="Google Shape;624;p17"/>
          <p:cNvCxnSpPr/>
          <p:nvPr/>
        </p:nvCxnSpPr>
        <p:spPr>
          <a:xfrm rot="10800000" flipH="1">
            <a:off x="2898403" y="3280525"/>
            <a:ext cx="1191" cy="38100"/>
          </a:xfrm>
          <a:prstGeom prst="straightConnector1">
            <a:avLst/>
          </a:prstGeom>
          <a:noFill/>
          <a:ln w="11100" cap="flat" cmpd="sng">
            <a:solidFill>
              <a:srgbClr val="FC0128"/>
            </a:solidFill>
            <a:prstDash val="solid"/>
            <a:round/>
            <a:headEnd type="none" w="sm" len="sm"/>
            <a:tailEnd type="none" w="sm" len="sm"/>
          </a:ln>
        </p:spPr>
      </p:cxnSp>
      <p:cxnSp>
        <p:nvCxnSpPr>
          <p:cNvPr id="625" name="Google Shape;625;p17"/>
          <p:cNvCxnSpPr/>
          <p:nvPr/>
        </p:nvCxnSpPr>
        <p:spPr>
          <a:xfrm>
            <a:off x="2898403" y="3318625"/>
            <a:ext cx="1191" cy="38100"/>
          </a:xfrm>
          <a:prstGeom prst="straightConnector1">
            <a:avLst/>
          </a:prstGeom>
          <a:noFill/>
          <a:ln w="11100" cap="flat" cmpd="sng">
            <a:solidFill>
              <a:srgbClr val="FC0128"/>
            </a:solidFill>
            <a:prstDash val="solid"/>
            <a:round/>
            <a:headEnd type="none" w="sm" len="sm"/>
            <a:tailEnd type="none" w="sm" len="sm"/>
          </a:ln>
        </p:spPr>
      </p:cxnSp>
      <p:cxnSp>
        <p:nvCxnSpPr>
          <p:cNvPr id="626" name="Google Shape;626;p17"/>
          <p:cNvCxnSpPr/>
          <p:nvPr/>
        </p:nvCxnSpPr>
        <p:spPr>
          <a:xfrm flipH="1">
            <a:off x="2861494" y="3318626"/>
            <a:ext cx="36909" cy="1191"/>
          </a:xfrm>
          <a:prstGeom prst="straightConnector1">
            <a:avLst/>
          </a:prstGeom>
          <a:noFill/>
          <a:ln w="11100" cap="flat" cmpd="sng">
            <a:solidFill>
              <a:srgbClr val="FC0128"/>
            </a:solidFill>
            <a:prstDash val="solid"/>
            <a:round/>
            <a:headEnd type="none" w="sm" len="sm"/>
            <a:tailEnd type="none" w="sm" len="sm"/>
          </a:ln>
        </p:spPr>
      </p:cxnSp>
      <p:cxnSp>
        <p:nvCxnSpPr>
          <p:cNvPr id="627" name="Google Shape;627;p17"/>
          <p:cNvCxnSpPr/>
          <p:nvPr/>
        </p:nvCxnSpPr>
        <p:spPr>
          <a:xfrm>
            <a:off x="2905548" y="3318626"/>
            <a:ext cx="30956" cy="1191"/>
          </a:xfrm>
          <a:prstGeom prst="straightConnector1">
            <a:avLst/>
          </a:prstGeom>
          <a:noFill/>
          <a:ln w="11100" cap="flat" cmpd="sng">
            <a:solidFill>
              <a:srgbClr val="FC0128"/>
            </a:solidFill>
            <a:prstDash val="solid"/>
            <a:round/>
            <a:headEnd type="none" w="sm" len="sm"/>
            <a:tailEnd type="none" w="sm" len="sm"/>
          </a:ln>
        </p:spPr>
      </p:cxnSp>
      <p:sp>
        <p:nvSpPr>
          <p:cNvPr id="628" name="Google Shape;628;p17"/>
          <p:cNvSpPr/>
          <p:nvPr/>
        </p:nvSpPr>
        <p:spPr>
          <a:xfrm>
            <a:off x="3194870" y="3099551"/>
            <a:ext cx="83344"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29" name="Google Shape;629;p17"/>
          <p:cNvCxnSpPr/>
          <p:nvPr/>
        </p:nvCxnSpPr>
        <p:spPr>
          <a:xfrm rot="10800000" flipH="1">
            <a:off x="3231778" y="3099550"/>
            <a:ext cx="1191" cy="38100"/>
          </a:xfrm>
          <a:prstGeom prst="straightConnector1">
            <a:avLst/>
          </a:prstGeom>
          <a:noFill/>
          <a:ln w="11100" cap="flat" cmpd="sng">
            <a:solidFill>
              <a:srgbClr val="FC0128"/>
            </a:solidFill>
            <a:prstDash val="solid"/>
            <a:round/>
            <a:headEnd type="none" w="sm" len="sm"/>
            <a:tailEnd type="none" w="sm" len="sm"/>
          </a:ln>
        </p:spPr>
      </p:cxnSp>
      <p:cxnSp>
        <p:nvCxnSpPr>
          <p:cNvPr id="630" name="Google Shape;630;p17"/>
          <p:cNvCxnSpPr/>
          <p:nvPr/>
        </p:nvCxnSpPr>
        <p:spPr>
          <a:xfrm>
            <a:off x="3231778" y="3137651"/>
            <a:ext cx="1191" cy="36910"/>
          </a:xfrm>
          <a:prstGeom prst="straightConnector1">
            <a:avLst/>
          </a:prstGeom>
          <a:noFill/>
          <a:ln w="11100" cap="flat" cmpd="sng">
            <a:solidFill>
              <a:srgbClr val="FC0128"/>
            </a:solidFill>
            <a:prstDash val="solid"/>
            <a:round/>
            <a:headEnd type="none" w="sm" len="sm"/>
            <a:tailEnd type="none" w="sm" len="sm"/>
          </a:ln>
        </p:spPr>
      </p:cxnSp>
      <p:cxnSp>
        <p:nvCxnSpPr>
          <p:cNvPr id="631" name="Google Shape;631;p17"/>
          <p:cNvCxnSpPr/>
          <p:nvPr/>
        </p:nvCxnSpPr>
        <p:spPr>
          <a:xfrm flipH="1">
            <a:off x="3194869" y="3137651"/>
            <a:ext cx="36909" cy="1191"/>
          </a:xfrm>
          <a:prstGeom prst="straightConnector1">
            <a:avLst/>
          </a:prstGeom>
          <a:noFill/>
          <a:ln w="11100" cap="flat" cmpd="sng">
            <a:solidFill>
              <a:srgbClr val="FC0128"/>
            </a:solidFill>
            <a:prstDash val="solid"/>
            <a:round/>
            <a:headEnd type="none" w="sm" len="sm"/>
            <a:tailEnd type="none" w="sm" len="sm"/>
          </a:ln>
        </p:spPr>
      </p:cxnSp>
      <p:cxnSp>
        <p:nvCxnSpPr>
          <p:cNvPr id="632" name="Google Shape;632;p17"/>
          <p:cNvCxnSpPr/>
          <p:nvPr/>
        </p:nvCxnSpPr>
        <p:spPr>
          <a:xfrm>
            <a:off x="3231778" y="3137651"/>
            <a:ext cx="38100" cy="1191"/>
          </a:xfrm>
          <a:prstGeom prst="straightConnector1">
            <a:avLst/>
          </a:prstGeom>
          <a:noFill/>
          <a:ln w="11100" cap="flat" cmpd="sng">
            <a:solidFill>
              <a:srgbClr val="FC0128"/>
            </a:solidFill>
            <a:prstDash val="solid"/>
            <a:round/>
            <a:headEnd type="none" w="sm" len="sm"/>
            <a:tailEnd type="none" w="sm" len="sm"/>
          </a:ln>
        </p:spPr>
      </p:cxnSp>
      <p:sp>
        <p:nvSpPr>
          <p:cNvPr id="633" name="Google Shape;633;p17"/>
          <p:cNvSpPr/>
          <p:nvPr/>
        </p:nvSpPr>
        <p:spPr>
          <a:xfrm>
            <a:off x="3413945" y="3068595"/>
            <a:ext cx="83344"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34" name="Google Shape;634;p17"/>
          <p:cNvCxnSpPr/>
          <p:nvPr/>
        </p:nvCxnSpPr>
        <p:spPr>
          <a:xfrm rot="10800000" flipH="1">
            <a:off x="3452045" y="3068594"/>
            <a:ext cx="1190" cy="39291"/>
          </a:xfrm>
          <a:prstGeom prst="straightConnector1">
            <a:avLst/>
          </a:prstGeom>
          <a:noFill/>
          <a:ln w="11100" cap="flat" cmpd="sng">
            <a:solidFill>
              <a:srgbClr val="FC0128"/>
            </a:solidFill>
            <a:prstDash val="solid"/>
            <a:round/>
            <a:headEnd type="none" w="sm" len="sm"/>
            <a:tailEnd type="none" w="sm" len="sm"/>
          </a:ln>
        </p:spPr>
      </p:cxnSp>
      <p:cxnSp>
        <p:nvCxnSpPr>
          <p:cNvPr id="635" name="Google Shape;635;p17"/>
          <p:cNvCxnSpPr/>
          <p:nvPr/>
        </p:nvCxnSpPr>
        <p:spPr>
          <a:xfrm>
            <a:off x="3452045" y="3107885"/>
            <a:ext cx="1190" cy="36909"/>
          </a:xfrm>
          <a:prstGeom prst="straightConnector1">
            <a:avLst/>
          </a:prstGeom>
          <a:noFill/>
          <a:ln w="11100" cap="flat" cmpd="sng">
            <a:solidFill>
              <a:srgbClr val="FC0128"/>
            </a:solidFill>
            <a:prstDash val="solid"/>
            <a:round/>
            <a:headEnd type="none" w="sm" len="sm"/>
            <a:tailEnd type="none" w="sm" len="sm"/>
          </a:ln>
        </p:spPr>
      </p:cxnSp>
      <p:cxnSp>
        <p:nvCxnSpPr>
          <p:cNvPr id="636" name="Google Shape;636;p17"/>
          <p:cNvCxnSpPr/>
          <p:nvPr/>
        </p:nvCxnSpPr>
        <p:spPr>
          <a:xfrm flipH="1">
            <a:off x="3413944" y="3107886"/>
            <a:ext cx="38100" cy="1190"/>
          </a:xfrm>
          <a:prstGeom prst="straightConnector1">
            <a:avLst/>
          </a:prstGeom>
          <a:noFill/>
          <a:ln w="11100" cap="flat" cmpd="sng">
            <a:solidFill>
              <a:srgbClr val="FC0128"/>
            </a:solidFill>
            <a:prstDash val="solid"/>
            <a:round/>
            <a:headEnd type="none" w="sm" len="sm"/>
            <a:tailEnd type="none" w="sm" len="sm"/>
          </a:ln>
        </p:spPr>
      </p:cxnSp>
      <p:cxnSp>
        <p:nvCxnSpPr>
          <p:cNvPr id="637" name="Google Shape;637;p17"/>
          <p:cNvCxnSpPr/>
          <p:nvPr/>
        </p:nvCxnSpPr>
        <p:spPr>
          <a:xfrm>
            <a:off x="3452044" y="3107886"/>
            <a:ext cx="36909" cy="1190"/>
          </a:xfrm>
          <a:prstGeom prst="straightConnector1">
            <a:avLst/>
          </a:prstGeom>
          <a:noFill/>
          <a:ln w="11100" cap="flat" cmpd="sng">
            <a:solidFill>
              <a:srgbClr val="FC0128"/>
            </a:solidFill>
            <a:prstDash val="solid"/>
            <a:round/>
            <a:headEnd type="none" w="sm" len="sm"/>
            <a:tailEnd type="none" w="sm" len="sm"/>
          </a:ln>
        </p:spPr>
      </p:cxnSp>
      <p:sp>
        <p:nvSpPr>
          <p:cNvPr id="638" name="Google Shape;638;p17"/>
          <p:cNvSpPr/>
          <p:nvPr/>
        </p:nvSpPr>
        <p:spPr>
          <a:xfrm>
            <a:off x="3754462" y="2887620"/>
            <a:ext cx="84534"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39" name="Google Shape;639;p17"/>
          <p:cNvCxnSpPr/>
          <p:nvPr/>
        </p:nvCxnSpPr>
        <p:spPr>
          <a:xfrm rot="10800000" flipH="1">
            <a:off x="3792564" y="2887619"/>
            <a:ext cx="1190" cy="38100"/>
          </a:xfrm>
          <a:prstGeom prst="straightConnector1">
            <a:avLst/>
          </a:prstGeom>
          <a:noFill/>
          <a:ln w="11100" cap="flat" cmpd="sng">
            <a:solidFill>
              <a:srgbClr val="FC0128"/>
            </a:solidFill>
            <a:prstDash val="solid"/>
            <a:round/>
            <a:headEnd type="none" w="sm" len="sm"/>
            <a:tailEnd type="none" w="sm" len="sm"/>
          </a:ln>
        </p:spPr>
      </p:cxnSp>
      <p:cxnSp>
        <p:nvCxnSpPr>
          <p:cNvPr id="640" name="Google Shape;640;p17"/>
          <p:cNvCxnSpPr/>
          <p:nvPr/>
        </p:nvCxnSpPr>
        <p:spPr>
          <a:xfrm>
            <a:off x="3792564" y="2925720"/>
            <a:ext cx="1190" cy="36910"/>
          </a:xfrm>
          <a:prstGeom prst="straightConnector1">
            <a:avLst/>
          </a:prstGeom>
          <a:noFill/>
          <a:ln w="11100" cap="flat" cmpd="sng">
            <a:solidFill>
              <a:srgbClr val="FC0128"/>
            </a:solidFill>
            <a:prstDash val="solid"/>
            <a:round/>
            <a:headEnd type="none" w="sm" len="sm"/>
            <a:tailEnd type="none" w="sm" len="sm"/>
          </a:ln>
        </p:spPr>
      </p:cxnSp>
      <p:cxnSp>
        <p:nvCxnSpPr>
          <p:cNvPr id="641" name="Google Shape;641;p17"/>
          <p:cNvCxnSpPr/>
          <p:nvPr/>
        </p:nvCxnSpPr>
        <p:spPr>
          <a:xfrm rot="10800000">
            <a:off x="3754462" y="2925719"/>
            <a:ext cx="38100" cy="0"/>
          </a:xfrm>
          <a:prstGeom prst="straightConnector1">
            <a:avLst/>
          </a:prstGeom>
          <a:noFill/>
          <a:ln w="11100" cap="flat" cmpd="sng">
            <a:solidFill>
              <a:srgbClr val="FC0128"/>
            </a:solidFill>
            <a:prstDash val="solid"/>
            <a:round/>
            <a:headEnd type="none" w="sm" len="sm"/>
            <a:tailEnd type="none" w="sm" len="sm"/>
          </a:ln>
        </p:spPr>
      </p:cxnSp>
      <p:cxnSp>
        <p:nvCxnSpPr>
          <p:cNvPr id="642" name="Google Shape;642;p17"/>
          <p:cNvCxnSpPr/>
          <p:nvPr/>
        </p:nvCxnSpPr>
        <p:spPr>
          <a:xfrm>
            <a:off x="3792562" y="2925719"/>
            <a:ext cx="38100" cy="0"/>
          </a:xfrm>
          <a:prstGeom prst="straightConnector1">
            <a:avLst/>
          </a:prstGeom>
          <a:noFill/>
          <a:ln w="11100" cap="flat" cmpd="sng">
            <a:solidFill>
              <a:srgbClr val="FC0128"/>
            </a:solidFill>
            <a:prstDash val="solid"/>
            <a:round/>
            <a:headEnd type="none" w="sm" len="sm"/>
            <a:tailEnd type="none" w="sm" len="sm"/>
          </a:ln>
        </p:spPr>
      </p:cxnSp>
      <p:sp>
        <p:nvSpPr>
          <p:cNvPr id="643" name="Google Shape;643;p17"/>
          <p:cNvSpPr/>
          <p:nvPr/>
        </p:nvSpPr>
        <p:spPr>
          <a:xfrm>
            <a:off x="4202138" y="2705454"/>
            <a:ext cx="83344"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44" name="Google Shape;644;p17"/>
          <p:cNvCxnSpPr/>
          <p:nvPr/>
        </p:nvCxnSpPr>
        <p:spPr>
          <a:xfrm rot="10800000" flipH="1">
            <a:off x="4239046" y="2705453"/>
            <a:ext cx="1191" cy="38100"/>
          </a:xfrm>
          <a:prstGeom prst="straightConnector1">
            <a:avLst/>
          </a:prstGeom>
          <a:noFill/>
          <a:ln w="11100" cap="flat" cmpd="sng">
            <a:solidFill>
              <a:srgbClr val="FC0128"/>
            </a:solidFill>
            <a:prstDash val="solid"/>
            <a:round/>
            <a:headEnd type="none" w="sm" len="sm"/>
            <a:tailEnd type="none" w="sm" len="sm"/>
          </a:ln>
        </p:spPr>
      </p:cxnSp>
      <p:cxnSp>
        <p:nvCxnSpPr>
          <p:cNvPr id="645" name="Google Shape;645;p17"/>
          <p:cNvCxnSpPr/>
          <p:nvPr/>
        </p:nvCxnSpPr>
        <p:spPr>
          <a:xfrm>
            <a:off x="4239046" y="2743553"/>
            <a:ext cx="1191" cy="38100"/>
          </a:xfrm>
          <a:prstGeom prst="straightConnector1">
            <a:avLst/>
          </a:prstGeom>
          <a:noFill/>
          <a:ln w="11100" cap="flat" cmpd="sng">
            <a:solidFill>
              <a:srgbClr val="FC0128"/>
            </a:solidFill>
            <a:prstDash val="solid"/>
            <a:round/>
            <a:headEnd type="none" w="sm" len="sm"/>
            <a:tailEnd type="none" w="sm" len="sm"/>
          </a:ln>
        </p:spPr>
      </p:cxnSp>
      <p:cxnSp>
        <p:nvCxnSpPr>
          <p:cNvPr id="646" name="Google Shape;646;p17"/>
          <p:cNvCxnSpPr/>
          <p:nvPr/>
        </p:nvCxnSpPr>
        <p:spPr>
          <a:xfrm flipH="1">
            <a:off x="4202137" y="2743555"/>
            <a:ext cx="36909" cy="1190"/>
          </a:xfrm>
          <a:prstGeom prst="straightConnector1">
            <a:avLst/>
          </a:prstGeom>
          <a:noFill/>
          <a:ln w="11100" cap="flat" cmpd="sng">
            <a:solidFill>
              <a:srgbClr val="FC0128"/>
            </a:solidFill>
            <a:prstDash val="solid"/>
            <a:round/>
            <a:headEnd type="none" w="sm" len="sm"/>
            <a:tailEnd type="none" w="sm" len="sm"/>
          </a:ln>
        </p:spPr>
      </p:cxnSp>
      <p:cxnSp>
        <p:nvCxnSpPr>
          <p:cNvPr id="647" name="Google Shape;647;p17"/>
          <p:cNvCxnSpPr/>
          <p:nvPr/>
        </p:nvCxnSpPr>
        <p:spPr>
          <a:xfrm>
            <a:off x="4239046" y="2743555"/>
            <a:ext cx="39291" cy="1190"/>
          </a:xfrm>
          <a:prstGeom prst="straightConnector1">
            <a:avLst/>
          </a:prstGeom>
          <a:noFill/>
          <a:ln w="11100" cap="flat" cmpd="sng">
            <a:solidFill>
              <a:srgbClr val="FC0128"/>
            </a:solidFill>
            <a:prstDash val="solid"/>
            <a:round/>
            <a:headEnd type="none" w="sm" len="sm"/>
            <a:tailEnd type="none" w="sm" len="sm"/>
          </a:ln>
        </p:spPr>
      </p:cxnSp>
      <p:sp>
        <p:nvSpPr>
          <p:cNvPr id="648" name="Google Shape;648;p17"/>
          <p:cNvSpPr/>
          <p:nvPr/>
        </p:nvSpPr>
        <p:spPr>
          <a:xfrm>
            <a:off x="4535513" y="2531622"/>
            <a:ext cx="83344"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49" name="Google Shape;649;p17"/>
          <p:cNvCxnSpPr/>
          <p:nvPr/>
        </p:nvCxnSpPr>
        <p:spPr>
          <a:xfrm rot="10800000" flipH="1">
            <a:off x="4573614" y="2531622"/>
            <a:ext cx="1190" cy="38100"/>
          </a:xfrm>
          <a:prstGeom prst="straightConnector1">
            <a:avLst/>
          </a:prstGeom>
          <a:noFill/>
          <a:ln w="11100" cap="flat" cmpd="sng">
            <a:solidFill>
              <a:srgbClr val="FC0128"/>
            </a:solidFill>
            <a:prstDash val="solid"/>
            <a:round/>
            <a:headEnd type="none" w="sm" len="sm"/>
            <a:tailEnd type="none" w="sm" len="sm"/>
          </a:ln>
        </p:spPr>
      </p:cxnSp>
      <p:cxnSp>
        <p:nvCxnSpPr>
          <p:cNvPr id="650" name="Google Shape;650;p17"/>
          <p:cNvCxnSpPr/>
          <p:nvPr/>
        </p:nvCxnSpPr>
        <p:spPr>
          <a:xfrm>
            <a:off x="4573614" y="2569722"/>
            <a:ext cx="1190" cy="38100"/>
          </a:xfrm>
          <a:prstGeom prst="straightConnector1">
            <a:avLst/>
          </a:prstGeom>
          <a:noFill/>
          <a:ln w="11100" cap="flat" cmpd="sng">
            <a:solidFill>
              <a:srgbClr val="FC0128"/>
            </a:solidFill>
            <a:prstDash val="solid"/>
            <a:round/>
            <a:headEnd type="none" w="sm" len="sm"/>
            <a:tailEnd type="none" w="sm" len="sm"/>
          </a:ln>
        </p:spPr>
      </p:cxnSp>
      <p:cxnSp>
        <p:nvCxnSpPr>
          <p:cNvPr id="651" name="Google Shape;651;p17"/>
          <p:cNvCxnSpPr/>
          <p:nvPr/>
        </p:nvCxnSpPr>
        <p:spPr>
          <a:xfrm flipH="1">
            <a:off x="4535512" y="2569723"/>
            <a:ext cx="38100" cy="1190"/>
          </a:xfrm>
          <a:prstGeom prst="straightConnector1">
            <a:avLst/>
          </a:prstGeom>
          <a:noFill/>
          <a:ln w="11100" cap="flat" cmpd="sng">
            <a:solidFill>
              <a:srgbClr val="FC0128"/>
            </a:solidFill>
            <a:prstDash val="solid"/>
            <a:round/>
            <a:headEnd type="none" w="sm" len="sm"/>
            <a:tailEnd type="none" w="sm" len="sm"/>
          </a:ln>
        </p:spPr>
      </p:cxnSp>
      <p:cxnSp>
        <p:nvCxnSpPr>
          <p:cNvPr id="652" name="Google Shape;652;p17"/>
          <p:cNvCxnSpPr/>
          <p:nvPr/>
        </p:nvCxnSpPr>
        <p:spPr>
          <a:xfrm>
            <a:off x="4573612" y="2569723"/>
            <a:ext cx="38100" cy="1190"/>
          </a:xfrm>
          <a:prstGeom prst="straightConnector1">
            <a:avLst/>
          </a:prstGeom>
          <a:noFill/>
          <a:ln w="11100" cap="flat" cmpd="sng">
            <a:solidFill>
              <a:srgbClr val="FC0128"/>
            </a:solidFill>
            <a:prstDash val="solid"/>
            <a:round/>
            <a:headEnd type="none" w="sm" len="sm"/>
            <a:tailEnd type="none" w="sm" len="sm"/>
          </a:ln>
        </p:spPr>
      </p:cxnSp>
      <p:sp>
        <p:nvSpPr>
          <p:cNvPr id="653" name="Google Shape;653;p17"/>
          <p:cNvSpPr/>
          <p:nvPr/>
        </p:nvSpPr>
        <p:spPr>
          <a:xfrm>
            <a:off x="4981997" y="2343505"/>
            <a:ext cx="83344" cy="82153"/>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54" name="Google Shape;654;p17"/>
          <p:cNvCxnSpPr/>
          <p:nvPr/>
        </p:nvCxnSpPr>
        <p:spPr>
          <a:xfrm rot="10800000" flipH="1">
            <a:off x="5020096" y="2343503"/>
            <a:ext cx="1191" cy="36909"/>
          </a:xfrm>
          <a:prstGeom prst="straightConnector1">
            <a:avLst/>
          </a:prstGeom>
          <a:noFill/>
          <a:ln w="11100" cap="flat" cmpd="sng">
            <a:solidFill>
              <a:srgbClr val="FC0128"/>
            </a:solidFill>
            <a:prstDash val="solid"/>
            <a:round/>
            <a:headEnd type="none" w="sm" len="sm"/>
            <a:tailEnd type="none" w="sm" len="sm"/>
          </a:ln>
        </p:spPr>
      </p:cxnSp>
      <p:cxnSp>
        <p:nvCxnSpPr>
          <p:cNvPr id="655" name="Google Shape;655;p17"/>
          <p:cNvCxnSpPr/>
          <p:nvPr/>
        </p:nvCxnSpPr>
        <p:spPr>
          <a:xfrm>
            <a:off x="5020096" y="2380412"/>
            <a:ext cx="1191" cy="38100"/>
          </a:xfrm>
          <a:prstGeom prst="straightConnector1">
            <a:avLst/>
          </a:prstGeom>
          <a:noFill/>
          <a:ln w="11100" cap="flat" cmpd="sng">
            <a:solidFill>
              <a:srgbClr val="FC0128"/>
            </a:solidFill>
            <a:prstDash val="solid"/>
            <a:round/>
            <a:headEnd type="none" w="sm" len="sm"/>
            <a:tailEnd type="none" w="sm" len="sm"/>
          </a:ln>
        </p:spPr>
      </p:cxnSp>
      <p:cxnSp>
        <p:nvCxnSpPr>
          <p:cNvPr id="656" name="Google Shape;656;p17"/>
          <p:cNvCxnSpPr/>
          <p:nvPr/>
        </p:nvCxnSpPr>
        <p:spPr>
          <a:xfrm flipH="1">
            <a:off x="4981996" y="2380412"/>
            <a:ext cx="38100" cy="1191"/>
          </a:xfrm>
          <a:prstGeom prst="straightConnector1">
            <a:avLst/>
          </a:prstGeom>
          <a:noFill/>
          <a:ln w="11100" cap="flat" cmpd="sng">
            <a:solidFill>
              <a:srgbClr val="FC0128"/>
            </a:solidFill>
            <a:prstDash val="solid"/>
            <a:round/>
            <a:headEnd type="none" w="sm" len="sm"/>
            <a:tailEnd type="none" w="sm" len="sm"/>
          </a:ln>
        </p:spPr>
      </p:cxnSp>
      <p:cxnSp>
        <p:nvCxnSpPr>
          <p:cNvPr id="657" name="Google Shape;657;p17"/>
          <p:cNvCxnSpPr/>
          <p:nvPr/>
        </p:nvCxnSpPr>
        <p:spPr>
          <a:xfrm>
            <a:off x="5020096" y="2380412"/>
            <a:ext cx="38100" cy="1191"/>
          </a:xfrm>
          <a:prstGeom prst="straightConnector1">
            <a:avLst/>
          </a:prstGeom>
          <a:noFill/>
          <a:ln w="11100" cap="flat" cmpd="sng">
            <a:solidFill>
              <a:srgbClr val="FC0128"/>
            </a:solidFill>
            <a:prstDash val="solid"/>
            <a:round/>
            <a:headEnd type="none" w="sm" len="sm"/>
            <a:tailEnd type="none" w="sm" len="sm"/>
          </a:ln>
        </p:spPr>
      </p:cxnSp>
      <p:sp>
        <p:nvSpPr>
          <p:cNvPr id="658" name="Google Shape;658;p17"/>
          <p:cNvSpPr/>
          <p:nvPr/>
        </p:nvSpPr>
        <p:spPr>
          <a:xfrm>
            <a:off x="5438007" y="2161338"/>
            <a:ext cx="82153"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59" name="Google Shape;659;p17"/>
          <p:cNvCxnSpPr/>
          <p:nvPr/>
        </p:nvCxnSpPr>
        <p:spPr>
          <a:xfrm rot="10800000" flipH="1">
            <a:off x="5474916" y="2161337"/>
            <a:ext cx="1191" cy="38100"/>
          </a:xfrm>
          <a:prstGeom prst="straightConnector1">
            <a:avLst/>
          </a:prstGeom>
          <a:noFill/>
          <a:ln w="11100" cap="flat" cmpd="sng">
            <a:solidFill>
              <a:srgbClr val="FC0128"/>
            </a:solidFill>
            <a:prstDash val="solid"/>
            <a:round/>
            <a:headEnd type="none" w="sm" len="sm"/>
            <a:tailEnd type="none" w="sm" len="sm"/>
          </a:ln>
        </p:spPr>
      </p:cxnSp>
      <p:cxnSp>
        <p:nvCxnSpPr>
          <p:cNvPr id="660" name="Google Shape;660;p17"/>
          <p:cNvCxnSpPr/>
          <p:nvPr/>
        </p:nvCxnSpPr>
        <p:spPr>
          <a:xfrm>
            <a:off x="5474916" y="2199437"/>
            <a:ext cx="1191" cy="38100"/>
          </a:xfrm>
          <a:prstGeom prst="straightConnector1">
            <a:avLst/>
          </a:prstGeom>
          <a:noFill/>
          <a:ln w="11100" cap="flat" cmpd="sng">
            <a:solidFill>
              <a:srgbClr val="FC0128"/>
            </a:solidFill>
            <a:prstDash val="solid"/>
            <a:round/>
            <a:headEnd type="none" w="sm" len="sm"/>
            <a:tailEnd type="none" w="sm" len="sm"/>
          </a:ln>
        </p:spPr>
      </p:cxnSp>
      <p:cxnSp>
        <p:nvCxnSpPr>
          <p:cNvPr id="661" name="Google Shape;661;p17"/>
          <p:cNvCxnSpPr/>
          <p:nvPr/>
        </p:nvCxnSpPr>
        <p:spPr>
          <a:xfrm flipH="1">
            <a:off x="5438007" y="2199437"/>
            <a:ext cx="36909" cy="1191"/>
          </a:xfrm>
          <a:prstGeom prst="straightConnector1">
            <a:avLst/>
          </a:prstGeom>
          <a:noFill/>
          <a:ln w="11100" cap="flat" cmpd="sng">
            <a:solidFill>
              <a:srgbClr val="FC0128"/>
            </a:solidFill>
            <a:prstDash val="solid"/>
            <a:round/>
            <a:headEnd type="none" w="sm" len="sm"/>
            <a:tailEnd type="none" w="sm" len="sm"/>
          </a:ln>
        </p:spPr>
      </p:cxnSp>
      <p:cxnSp>
        <p:nvCxnSpPr>
          <p:cNvPr id="662" name="Google Shape;662;p17"/>
          <p:cNvCxnSpPr/>
          <p:nvPr/>
        </p:nvCxnSpPr>
        <p:spPr>
          <a:xfrm>
            <a:off x="5474915" y="2199437"/>
            <a:ext cx="38100" cy="1191"/>
          </a:xfrm>
          <a:prstGeom prst="straightConnector1">
            <a:avLst/>
          </a:prstGeom>
          <a:noFill/>
          <a:ln w="11100" cap="flat" cmpd="sng">
            <a:solidFill>
              <a:srgbClr val="FC0128"/>
            </a:solidFill>
            <a:prstDash val="solid"/>
            <a:round/>
            <a:headEnd type="none" w="sm" len="sm"/>
            <a:tailEnd type="none" w="sm" len="sm"/>
          </a:ln>
        </p:spPr>
      </p:cxnSp>
      <p:sp>
        <p:nvSpPr>
          <p:cNvPr id="663" name="Google Shape;663;p17"/>
          <p:cNvSpPr/>
          <p:nvPr/>
        </p:nvSpPr>
        <p:spPr>
          <a:xfrm>
            <a:off x="5657082" y="1987506"/>
            <a:ext cx="82153"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64" name="Google Shape;664;p17"/>
          <p:cNvCxnSpPr/>
          <p:nvPr/>
        </p:nvCxnSpPr>
        <p:spPr>
          <a:xfrm rot="10800000" flipH="1">
            <a:off x="5695182" y="1987506"/>
            <a:ext cx="1190" cy="36910"/>
          </a:xfrm>
          <a:prstGeom prst="straightConnector1">
            <a:avLst/>
          </a:prstGeom>
          <a:noFill/>
          <a:ln w="11100" cap="flat" cmpd="sng">
            <a:solidFill>
              <a:srgbClr val="FC0128"/>
            </a:solidFill>
            <a:prstDash val="solid"/>
            <a:round/>
            <a:headEnd type="none" w="sm" len="sm"/>
            <a:tailEnd type="none" w="sm" len="sm"/>
          </a:ln>
        </p:spPr>
      </p:cxnSp>
      <p:cxnSp>
        <p:nvCxnSpPr>
          <p:cNvPr id="665" name="Google Shape;665;p17"/>
          <p:cNvCxnSpPr/>
          <p:nvPr/>
        </p:nvCxnSpPr>
        <p:spPr>
          <a:xfrm>
            <a:off x="5695182" y="2024416"/>
            <a:ext cx="1190" cy="38100"/>
          </a:xfrm>
          <a:prstGeom prst="straightConnector1">
            <a:avLst/>
          </a:prstGeom>
          <a:noFill/>
          <a:ln w="11100" cap="flat" cmpd="sng">
            <a:solidFill>
              <a:srgbClr val="FC0128"/>
            </a:solidFill>
            <a:prstDash val="solid"/>
            <a:round/>
            <a:headEnd type="none" w="sm" len="sm"/>
            <a:tailEnd type="none" w="sm" len="sm"/>
          </a:ln>
        </p:spPr>
      </p:cxnSp>
      <p:cxnSp>
        <p:nvCxnSpPr>
          <p:cNvPr id="666" name="Google Shape;666;p17"/>
          <p:cNvCxnSpPr/>
          <p:nvPr/>
        </p:nvCxnSpPr>
        <p:spPr>
          <a:xfrm flipH="1">
            <a:off x="5657081" y="2024416"/>
            <a:ext cx="38100" cy="1190"/>
          </a:xfrm>
          <a:prstGeom prst="straightConnector1">
            <a:avLst/>
          </a:prstGeom>
          <a:noFill/>
          <a:ln w="11100" cap="flat" cmpd="sng">
            <a:solidFill>
              <a:srgbClr val="FC0128"/>
            </a:solidFill>
            <a:prstDash val="solid"/>
            <a:round/>
            <a:headEnd type="none" w="sm" len="sm"/>
            <a:tailEnd type="none" w="sm" len="sm"/>
          </a:ln>
        </p:spPr>
      </p:cxnSp>
      <p:cxnSp>
        <p:nvCxnSpPr>
          <p:cNvPr id="667" name="Google Shape;667;p17"/>
          <p:cNvCxnSpPr/>
          <p:nvPr/>
        </p:nvCxnSpPr>
        <p:spPr>
          <a:xfrm>
            <a:off x="5695182" y="2024416"/>
            <a:ext cx="36909" cy="1190"/>
          </a:xfrm>
          <a:prstGeom prst="straightConnector1">
            <a:avLst/>
          </a:prstGeom>
          <a:noFill/>
          <a:ln w="11100" cap="flat" cmpd="sng">
            <a:solidFill>
              <a:srgbClr val="FC0128"/>
            </a:solidFill>
            <a:prstDash val="solid"/>
            <a:round/>
            <a:headEnd type="none" w="sm" len="sm"/>
            <a:tailEnd type="none" w="sm" len="sm"/>
          </a:ln>
        </p:spPr>
      </p:cxnSp>
      <p:sp>
        <p:nvSpPr>
          <p:cNvPr id="668" name="Google Shape;668;p17"/>
          <p:cNvSpPr/>
          <p:nvPr/>
        </p:nvSpPr>
        <p:spPr>
          <a:xfrm>
            <a:off x="5990457" y="1904163"/>
            <a:ext cx="82153"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69" name="Google Shape;669;p17"/>
          <p:cNvCxnSpPr/>
          <p:nvPr/>
        </p:nvCxnSpPr>
        <p:spPr>
          <a:xfrm rot="10800000">
            <a:off x="6028556" y="1904162"/>
            <a:ext cx="0" cy="38100"/>
          </a:xfrm>
          <a:prstGeom prst="straightConnector1">
            <a:avLst/>
          </a:prstGeom>
          <a:noFill/>
          <a:ln w="11100" cap="flat" cmpd="sng">
            <a:solidFill>
              <a:srgbClr val="FC0128"/>
            </a:solidFill>
            <a:prstDash val="solid"/>
            <a:round/>
            <a:headEnd type="none" w="sm" len="sm"/>
            <a:tailEnd type="none" w="sm" len="sm"/>
          </a:ln>
        </p:spPr>
      </p:cxnSp>
      <p:cxnSp>
        <p:nvCxnSpPr>
          <p:cNvPr id="670" name="Google Shape;670;p17"/>
          <p:cNvCxnSpPr/>
          <p:nvPr/>
        </p:nvCxnSpPr>
        <p:spPr>
          <a:xfrm>
            <a:off x="6028556" y="1942263"/>
            <a:ext cx="0" cy="36910"/>
          </a:xfrm>
          <a:prstGeom prst="straightConnector1">
            <a:avLst/>
          </a:prstGeom>
          <a:noFill/>
          <a:ln w="11100" cap="flat" cmpd="sng">
            <a:solidFill>
              <a:srgbClr val="FC0128"/>
            </a:solidFill>
            <a:prstDash val="solid"/>
            <a:round/>
            <a:headEnd type="none" w="sm" len="sm"/>
            <a:tailEnd type="none" w="sm" len="sm"/>
          </a:ln>
        </p:spPr>
      </p:cxnSp>
      <p:cxnSp>
        <p:nvCxnSpPr>
          <p:cNvPr id="671" name="Google Shape;671;p17"/>
          <p:cNvCxnSpPr/>
          <p:nvPr/>
        </p:nvCxnSpPr>
        <p:spPr>
          <a:xfrm flipH="1">
            <a:off x="5990456" y="1942262"/>
            <a:ext cx="38100" cy="1191"/>
          </a:xfrm>
          <a:prstGeom prst="straightConnector1">
            <a:avLst/>
          </a:prstGeom>
          <a:noFill/>
          <a:ln w="11100" cap="flat" cmpd="sng">
            <a:solidFill>
              <a:srgbClr val="FC0128"/>
            </a:solidFill>
            <a:prstDash val="solid"/>
            <a:round/>
            <a:headEnd type="none" w="sm" len="sm"/>
            <a:tailEnd type="none" w="sm" len="sm"/>
          </a:ln>
        </p:spPr>
      </p:cxnSp>
      <p:cxnSp>
        <p:nvCxnSpPr>
          <p:cNvPr id="672" name="Google Shape;672;p17"/>
          <p:cNvCxnSpPr/>
          <p:nvPr/>
        </p:nvCxnSpPr>
        <p:spPr>
          <a:xfrm>
            <a:off x="6028557" y="1942262"/>
            <a:ext cx="36909" cy="1191"/>
          </a:xfrm>
          <a:prstGeom prst="straightConnector1">
            <a:avLst/>
          </a:prstGeom>
          <a:noFill/>
          <a:ln w="11100" cap="flat" cmpd="sng">
            <a:solidFill>
              <a:srgbClr val="FC0128"/>
            </a:solidFill>
            <a:prstDash val="solid"/>
            <a:round/>
            <a:headEnd type="none" w="sm" len="sm"/>
            <a:tailEnd type="none" w="sm" len="sm"/>
          </a:ln>
        </p:spPr>
      </p:cxnSp>
      <p:sp>
        <p:nvSpPr>
          <p:cNvPr id="673" name="Google Shape;673;p17"/>
          <p:cNvSpPr/>
          <p:nvPr/>
        </p:nvSpPr>
        <p:spPr>
          <a:xfrm>
            <a:off x="6217865" y="1813675"/>
            <a:ext cx="83344" cy="8215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74" name="Google Shape;674;p17"/>
          <p:cNvCxnSpPr/>
          <p:nvPr/>
        </p:nvCxnSpPr>
        <p:spPr>
          <a:xfrm rot="10800000" flipH="1">
            <a:off x="6254775" y="1813676"/>
            <a:ext cx="1190" cy="36910"/>
          </a:xfrm>
          <a:prstGeom prst="straightConnector1">
            <a:avLst/>
          </a:prstGeom>
          <a:noFill/>
          <a:ln w="11100" cap="flat" cmpd="sng">
            <a:solidFill>
              <a:srgbClr val="FC0128"/>
            </a:solidFill>
            <a:prstDash val="solid"/>
            <a:round/>
            <a:headEnd type="none" w="sm" len="sm"/>
            <a:tailEnd type="none" w="sm" len="sm"/>
          </a:ln>
        </p:spPr>
      </p:cxnSp>
      <p:cxnSp>
        <p:nvCxnSpPr>
          <p:cNvPr id="675" name="Google Shape;675;p17"/>
          <p:cNvCxnSpPr/>
          <p:nvPr/>
        </p:nvCxnSpPr>
        <p:spPr>
          <a:xfrm>
            <a:off x="6254775" y="1850585"/>
            <a:ext cx="1190" cy="38100"/>
          </a:xfrm>
          <a:prstGeom prst="straightConnector1">
            <a:avLst/>
          </a:prstGeom>
          <a:noFill/>
          <a:ln w="11100" cap="flat" cmpd="sng">
            <a:solidFill>
              <a:srgbClr val="FC0128"/>
            </a:solidFill>
            <a:prstDash val="solid"/>
            <a:round/>
            <a:headEnd type="none" w="sm" len="sm"/>
            <a:tailEnd type="none" w="sm" len="sm"/>
          </a:ln>
        </p:spPr>
      </p:cxnSp>
      <p:cxnSp>
        <p:nvCxnSpPr>
          <p:cNvPr id="676" name="Google Shape;676;p17"/>
          <p:cNvCxnSpPr/>
          <p:nvPr/>
        </p:nvCxnSpPr>
        <p:spPr>
          <a:xfrm flipH="1">
            <a:off x="6217865" y="1850586"/>
            <a:ext cx="36910" cy="1190"/>
          </a:xfrm>
          <a:prstGeom prst="straightConnector1">
            <a:avLst/>
          </a:prstGeom>
          <a:noFill/>
          <a:ln w="11100" cap="flat" cmpd="sng">
            <a:solidFill>
              <a:srgbClr val="FC0128"/>
            </a:solidFill>
            <a:prstDash val="solid"/>
            <a:round/>
            <a:headEnd type="none" w="sm" len="sm"/>
            <a:tailEnd type="none" w="sm" len="sm"/>
          </a:ln>
        </p:spPr>
      </p:cxnSp>
      <p:cxnSp>
        <p:nvCxnSpPr>
          <p:cNvPr id="677" name="Google Shape;677;p17"/>
          <p:cNvCxnSpPr/>
          <p:nvPr/>
        </p:nvCxnSpPr>
        <p:spPr>
          <a:xfrm>
            <a:off x="6254775" y="1850586"/>
            <a:ext cx="38100" cy="1190"/>
          </a:xfrm>
          <a:prstGeom prst="straightConnector1">
            <a:avLst/>
          </a:prstGeom>
          <a:noFill/>
          <a:ln w="11100" cap="flat" cmpd="sng">
            <a:solidFill>
              <a:srgbClr val="FC0128"/>
            </a:solidFill>
            <a:prstDash val="solid"/>
            <a:round/>
            <a:headEnd type="none" w="sm" len="sm"/>
            <a:tailEnd type="none" w="sm" len="sm"/>
          </a:ln>
        </p:spPr>
      </p:cxnSp>
      <p:sp>
        <p:nvSpPr>
          <p:cNvPr id="678" name="Google Shape;678;p17"/>
          <p:cNvSpPr/>
          <p:nvPr/>
        </p:nvSpPr>
        <p:spPr>
          <a:xfrm>
            <a:off x="6445276" y="1721997"/>
            <a:ext cx="83344"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79" name="Google Shape;679;p17"/>
          <p:cNvCxnSpPr/>
          <p:nvPr/>
        </p:nvCxnSpPr>
        <p:spPr>
          <a:xfrm rot="10800000" flipH="1">
            <a:off x="6482185" y="1721997"/>
            <a:ext cx="1191" cy="38100"/>
          </a:xfrm>
          <a:prstGeom prst="straightConnector1">
            <a:avLst/>
          </a:prstGeom>
          <a:noFill/>
          <a:ln w="11100" cap="flat" cmpd="sng">
            <a:solidFill>
              <a:srgbClr val="FC0128"/>
            </a:solidFill>
            <a:prstDash val="solid"/>
            <a:round/>
            <a:headEnd type="none" w="sm" len="sm"/>
            <a:tailEnd type="none" w="sm" len="sm"/>
          </a:ln>
        </p:spPr>
      </p:cxnSp>
      <p:cxnSp>
        <p:nvCxnSpPr>
          <p:cNvPr id="680" name="Google Shape;680;p17"/>
          <p:cNvCxnSpPr/>
          <p:nvPr/>
        </p:nvCxnSpPr>
        <p:spPr>
          <a:xfrm>
            <a:off x="6482185" y="1760098"/>
            <a:ext cx="1191" cy="36909"/>
          </a:xfrm>
          <a:prstGeom prst="straightConnector1">
            <a:avLst/>
          </a:prstGeom>
          <a:noFill/>
          <a:ln w="11100" cap="flat" cmpd="sng">
            <a:solidFill>
              <a:srgbClr val="FC0128"/>
            </a:solidFill>
            <a:prstDash val="solid"/>
            <a:round/>
            <a:headEnd type="none" w="sm" len="sm"/>
            <a:tailEnd type="none" w="sm" len="sm"/>
          </a:ln>
        </p:spPr>
      </p:cxnSp>
      <p:cxnSp>
        <p:nvCxnSpPr>
          <p:cNvPr id="681" name="Google Shape;681;p17"/>
          <p:cNvCxnSpPr/>
          <p:nvPr/>
        </p:nvCxnSpPr>
        <p:spPr>
          <a:xfrm flipH="1">
            <a:off x="6445276" y="1760098"/>
            <a:ext cx="36909" cy="1190"/>
          </a:xfrm>
          <a:prstGeom prst="straightConnector1">
            <a:avLst/>
          </a:prstGeom>
          <a:noFill/>
          <a:ln w="11100" cap="flat" cmpd="sng">
            <a:solidFill>
              <a:srgbClr val="FC0128"/>
            </a:solidFill>
            <a:prstDash val="solid"/>
            <a:round/>
            <a:headEnd type="none" w="sm" len="sm"/>
            <a:tailEnd type="none" w="sm" len="sm"/>
          </a:ln>
        </p:spPr>
      </p:cxnSp>
      <p:cxnSp>
        <p:nvCxnSpPr>
          <p:cNvPr id="682" name="Google Shape;682;p17"/>
          <p:cNvCxnSpPr/>
          <p:nvPr/>
        </p:nvCxnSpPr>
        <p:spPr>
          <a:xfrm>
            <a:off x="6482185" y="1760098"/>
            <a:ext cx="39291" cy="1190"/>
          </a:xfrm>
          <a:prstGeom prst="straightConnector1">
            <a:avLst/>
          </a:prstGeom>
          <a:noFill/>
          <a:ln w="11100" cap="flat" cmpd="sng">
            <a:solidFill>
              <a:srgbClr val="FC0128"/>
            </a:solidFill>
            <a:prstDash val="solid"/>
            <a:round/>
            <a:headEnd type="none" w="sm" len="sm"/>
            <a:tailEnd type="none" w="sm" len="sm"/>
          </a:ln>
        </p:spPr>
      </p:cxnSp>
      <p:sp>
        <p:nvSpPr>
          <p:cNvPr id="683" name="Google Shape;683;p17"/>
          <p:cNvSpPr/>
          <p:nvPr/>
        </p:nvSpPr>
        <p:spPr>
          <a:xfrm>
            <a:off x="6664351" y="1631511"/>
            <a:ext cx="83344" cy="83344"/>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84" name="Google Shape;684;p17"/>
          <p:cNvCxnSpPr/>
          <p:nvPr/>
        </p:nvCxnSpPr>
        <p:spPr>
          <a:xfrm rot="10800000" flipH="1">
            <a:off x="6702450" y="1631510"/>
            <a:ext cx="1190" cy="36909"/>
          </a:xfrm>
          <a:prstGeom prst="straightConnector1">
            <a:avLst/>
          </a:prstGeom>
          <a:noFill/>
          <a:ln w="11100" cap="flat" cmpd="sng">
            <a:solidFill>
              <a:srgbClr val="FC0128"/>
            </a:solidFill>
            <a:prstDash val="solid"/>
            <a:round/>
            <a:headEnd type="none" w="sm" len="sm"/>
            <a:tailEnd type="none" w="sm" len="sm"/>
          </a:ln>
        </p:spPr>
      </p:cxnSp>
      <p:cxnSp>
        <p:nvCxnSpPr>
          <p:cNvPr id="685" name="Google Shape;685;p17"/>
          <p:cNvCxnSpPr/>
          <p:nvPr/>
        </p:nvCxnSpPr>
        <p:spPr>
          <a:xfrm>
            <a:off x="6702450" y="1668419"/>
            <a:ext cx="1190" cy="39291"/>
          </a:xfrm>
          <a:prstGeom prst="straightConnector1">
            <a:avLst/>
          </a:prstGeom>
          <a:noFill/>
          <a:ln w="11100" cap="flat" cmpd="sng">
            <a:solidFill>
              <a:srgbClr val="FC0128"/>
            </a:solidFill>
            <a:prstDash val="solid"/>
            <a:round/>
            <a:headEnd type="none" w="sm" len="sm"/>
            <a:tailEnd type="none" w="sm" len="sm"/>
          </a:ln>
        </p:spPr>
      </p:cxnSp>
      <p:cxnSp>
        <p:nvCxnSpPr>
          <p:cNvPr id="686" name="Google Shape;686;p17"/>
          <p:cNvCxnSpPr/>
          <p:nvPr/>
        </p:nvCxnSpPr>
        <p:spPr>
          <a:xfrm rot="10800000">
            <a:off x="6690545" y="1662467"/>
            <a:ext cx="11906" cy="5953"/>
          </a:xfrm>
          <a:prstGeom prst="straightConnector1">
            <a:avLst/>
          </a:prstGeom>
          <a:noFill/>
          <a:ln w="11100" cap="flat" cmpd="sng">
            <a:solidFill>
              <a:srgbClr val="FC0128"/>
            </a:solidFill>
            <a:prstDash val="solid"/>
            <a:round/>
            <a:headEnd type="none" w="sm" len="sm"/>
            <a:tailEnd type="none" w="sm" len="sm"/>
          </a:ln>
        </p:spPr>
      </p:cxnSp>
      <p:cxnSp>
        <p:nvCxnSpPr>
          <p:cNvPr id="687" name="Google Shape;687;p17"/>
          <p:cNvCxnSpPr/>
          <p:nvPr/>
        </p:nvCxnSpPr>
        <p:spPr>
          <a:xfrm>
            <a:off x="6702450" y="1668419"/>
            <a:ext cx="38100" cy="1191"/>
          </a:xfrm>
          <a:prstGeom prst="straightConnector1">
            <a:avLst/>
          </a:prstGeom>
          <a:noFill/>
          <a:ln w="11100" cap="flat" cmpd="sng">
            <a:solidFill>
              <a:srgbClr val="FC0128"/>
            </a:solidFill>
            <a:prstDash val="solid"/>
            <a:round/>
            <a:headEnd type="none" w="sm" len="sm"/>
            <a:tailEnd type="none" w="sm" len="sm"/>
          </a:ln>
        </p:spPr>
      </p:cxnSp>
      <p:sp>
        <p:nvSpPr>
          <p:cNvPr id="688" name="Google Shape;688;p17"/>
          <p:cNvSpPr/>
          <p:nvPr/>
        </p:nvSpPr>
        <p:spPr>
          <a:xfrm>
            <a:off x="6994154" y="1482682"/>
            <a:ext cx="83344" cy="84535"/>
          </a:xfrm>
          <a:prstGeom prst="rect">
            <a:avLst/>
          </a:prstGeom>
          <a:solidFill>
            <a:srgbClr val="FC012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cxnSp>
        <p:nvCxnSpPr>
          <p:cNvPr id="689" name="Google Shape;689;p17"/>
          <p:cNvCxnSpPr/>
          <p:nvPr/>
        </p:nvCxnSpPr>
        <p:spPr>
          <a:xfrm>
            <a:off x="7032253" y="1539831"/>
            <a:ext cx="0" cy="0"/>
          </a:xfrm>
          <a:prstGeom prst="straightConnector1">
            <a:avLst/>
          </a:prstGeom>
          <a:noFill/>
          <a:ln w="11100" cap="flat" cmpd="sng">
            <a:solidFill>
              <a:srgbClr val="FC0128"/>
            </a:solidFill>
            <a:prstDash val="solid"/>
            <a:round/>
            <a:headEnd type="none" w="sm" len="sm"/>
            <a:tailEnd type="none" w="sm" len="sm"/>
          </a:ln>
        </p:spPr>
      </p:cxnSp>
      <p:sp>
        <p:nvSpPr>
          <p:cNvPr id="690" name="Google Shape;690;p17"/>
          <p:cNvSpPr/>
          <p:nvPr/>
        </p:nvSpPr>
        <p:spPr>
          <a:xfrm>
            <a:off x="3134147" y="2797132"/>
            <a:ext cx="471488" cy="254358"/>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lt1"/>
                </a:solidFill>
                <a:latin typeface="Calibri"/>
                <a:ea typeface="Calibri"/>
                <a:cs typeface="Calibri"/>
                <a:sym typeface="Calibri"/>
              </a:rPr>
              <a:t>16K</a:t>
            </a:r>
            <a:endParaRPr sz="1400" u="none" strike="noStrike" cap="none">
              <a:solidFill>
                <a:srgbClr val="000000"/>
              </a:solidFill>
              <a:latin typeface="Calibri"/>
              <a:ea typeface="Calibri"/>
              <a:cs typeface="Calibri"/>
              <a:sym typeface="Calibri"/>
            </a:endParaRPr>
          </a:p>
        </p:txBody>
      </p:sp>
      <p:sp>
        <p:nvSpPr>
          <p:cNvPr id="691" name="Google Shape;691;p17"/>
          <p:cNvSpPr/>
          <p:nvPr/>
        </p:nvSpPr>
        <p:spPr>
          <a:xfrm>
            <a:off x="6173814" y="3540082"/>
            <a:ext cx="1461860" cy="254358"/>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1965 Data (Moore)</a:t>
            </a:r>
            <a:endParaRPr sz="1400" u="none" strike="noStrike" cap="none">
              <a:solidFill>
                <a:srgbClr val="000000"/>
              </a:solidFill>
              <a:latin typeface="Calibri"/>
              <a:ea typeface="Calibri"/>
              <a:cs typeface="Calibri"/>
              <a:sym typeface="Calibri"/>
            </a:endParaRPr>
          </a:p>
        </p:txBody>
      </p:sp>
      <p:sp>
        <p:nvSpPr>
          <p:cNvPr id="692" name="Google Shape;692;p17"/>
          <p:cNvSpPr/>
          <p:nvPr/>
        </p:nvSpPr>
        <p:spPr>
          <a:xfrm>
            <a:off x="6048797" y="3597232"/>
            <a:ext cx="139304" cy="139304"/>
          </a:xfrm>
          <a:prstGeom prst="diamond">
            <a:avLst/>
          </a:prstGeom>
          <a:solidFill>
            <a:srgbClr val="FFFF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chemeClr val="lt1"/>
              </a:solidFill>
              <a:latin typeface="Calibri"/>
              <a:ea typeface="Calibri"/>
              <a:cs typeface="Calibri"/>
              <a:sym typeface="Calibri"/>
            </a:endParaRPr>
          </a:p>
        </p:txBody>
      </p:sp>
      <p:sp>
        <p:nvSpPr>
          <p:cNvPr id="693" name="Google Shape;693;p17"/>
          <p:cNvSpPr/>
          <p:nvPr/>
        </p:nvSpPr>
        <p:spPr>
          <a:xfrm>
            <a:off x="6173814" y="4010380"/>
            <a:ext cx="1376900" cy="254358"/>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Microprocessors</a:t>
            </a:r>
            <a:endParaRPr sz="1400" u="none" strike="noStrike" cap="none">
              <a:solidFill>
                <a:srgbClr val="000000"/>
              </a:solidFill>
              <a:latin typeface="Calibri"/>
              <a:ea typeface="Calibri"/>
              <a:cs typeface="Calibri"/>
              <a:sym typeface="Calibri"/>
            </a:endParaRPr>
          </a:p>
        </p:txBody>
      </p:sp>
      <p:sp>
        <p:nvSpPr>
          <p:cNvPr id="694" name="Google Shape;694;p17"/>
          <p:cNvSpPr/>
          <p:nvPr/>
        </p:nvSpPr>
        <p:spPr>
          <a:xfrm>
            <a:off x="6060703" y="4079435"/>
            <a:ext cx="114300" cy="114300"/>
          </a:xfrm>
          <a:prstGeom prst="diamond">
            <a:avLst/>
          </a:prstGeom>
          <a:solidFill>
            <a:srgbClr val="FFC000"/>
          </a:solid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0"/>
              <a:buFont typeface="Noto Sans Symbols"/>
              <a:buNone/>
            </a:pPr>
            <a:endParaRPr sz="1350" b="1" i="0" u="none" strike="noStrike" cap="none">
              <a:solidFill>
                <a:schemeClr val="lt1"/>
              </a:solidFill>
              <a:latin typeface="Calibri"/>
              <a:ea typeface="Calibri"/>
              <a:cs typeface="Calibri"/>
              <a:sym typeface="Calibri"/>
            </a:endParaRPr>
          </a:p>
        </p:txBody>
      </p:sp>
      <p:sp>
        <p:nvSpPr>
          <p:cNvPr id="695" name="Google Shape;695;p17"/>
          <p:cNvSpPr/>
          <p:nvPr/>
        </p:nvSpPr>
        <p:spPr>
          <a:xfrm>
            <a:off x="6173812" y="3775826"/>
            <a:ext cx="727685" cy="254358"/>
          </a:xfrm>
          <a:prstGeom prst="rect">
            <a:avLst/>
          </a:prstGeom>
          <a:noFill/>
          <a:ln>
            <a:noFill/>
          </a:ln>
        </p:spPr>
        <p:txBody>
          <a:bodyPr spcFirstLastPara="1" wrap="square" lIns="69000" tIns="34500" rIns="69000" bIns="345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Memory</a:t>
            </a:r>
            <a:endParaRPr sz="1400" u="none" strike="noStrike" cap="none">
              <a:solidFill>
                <a:srgbClr val="000000"/>
              </a:solidFill>
              <a:latin typeface="Calibri"/>
              <a:ea typeface="Calibri"/>
              <a:cs typeface="Calibri"/>
              <a:sym typeface="Calibri"/>
            </a:endParaRPr>
          </a:p>
        </p:txBody>
      </p:sp>
      <p:sp>
        <p:nvSpPr>
          <p:cNvPr id="696" name="Google Shape;696;p17"/>
          <p:cNvSpPr/>
          <p:nvPr/>
        </p:nvSpPr>
        <p:spPr>
          <a:xfrm>
            <a:off x="6070228" y="3844882"/>
            <a:ext cx="96441" cy="96441"/>
          </a:xfrm>
          <a:prstGeom prst="rect">
            <a:avLst/>
          </a:prstGeom>
          <a:solidFill>
            <a:srgbClr val="FF0066"/>
          </a:soli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Noto Sans Symbols"/>
              <a:buNone/>
            </a:pPr>
            <a:endParaRPr sz="1800" b="0" i="0" u="none" strike="noStrike" cap="none">
              <a:solidFill>
                <a:schemeClr val="lt1"/>
              </a:solidFill>
              <a:latin typeface="Calibri"/>
              <a:ea typeface="Calibri"/>
              <a:cs typeface="Calibri"/>
              <a:sym typeface="Calibri"/>
            </a:endParaRPr>
          </a:p>
        </p:txBody>
      </p:sp>
      <p:cxnSp>
        <p:nvCxnSpPr>
          <p:cNvPr id="697" name="Google Shape;697;p17"/>
          <p:cNvCxnSpPr/>
          <p:nvPr/>
        </p:nvCxnSpPr>
        <p:spPr>
          <a:xfrm>
            <a:off x="1701826" y="4377092"/>
            <a:ext cx="5701903" cy="2381"/>
          </a:xfrm>
          <a:prstGeom prst="straightConnector1">
            <a:avLst/>
          </a:prstGeom>
          <a:noFill/>
          <a:ln w="28575" cap="flat" cmpd="sng">
            <a:solidFill>
              <a:schemeClr val="lt1"/>
            </a:solidFill>
            <a:prstDash val="solid"/>
            <a:round/>
            <a:headEnd type="none" w="sm" len="sm"/>
            <a:tailEnd type="none" w="sm" len="sm"/>
          </a:ln>
        </p:spPr>
      </p:cxnSp>
      <p:sp>
        <p:nvSpPr>
          <p:cNvPr id="698" name="Google Shape;698;p17"/>
          <p:cNvSpPr/>
          <p:nvPr/>
        </p:nvSpPr>
        <p:spPr>
          <a:xfrm>
            <a:off x="1707022"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1960</a:t>
            </a:r>
            <a:endParaRPr sz="1050" u="none" strike="noStrike" cap="none">
              <a:solidFill>
                <a:schemeClr val="lt1"/>
              </a:solidFill>
              <a:latin typeface="Calibri"/>
              <a:ea typeface="Calibri"/>
              <a:cs typeface="Calibri"/>
              <a:sym typeface="Calibri"/>
            </a:endParaRPr>
          </a:p>
        </p:txBody>
      </p:sp>
      <p:sp>
        <p:nvSpPr>
          <p:cNvPr id="699" name="Google Shape;699;p17"/>
          <p:cNvSpPr/>
          <p:nvPr/>
        </p:nvSpPr>
        <p:spPr>
          <a:xfrm>
            <a:off x="2215419"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1965</a:t>
            </a:r>
            <a:endParaRPr sz="1050" u="none" strike="noStrike" cap="none">
              <a:solidFill>
                <a:schemeClr val="lt1"/>
              </a:solidFill>
              <a:latin typeface="Calibri"/>
              <a:ea typeface="Calibri"/>
              <a:cs typeface="Calibri"/>
              <a:sym typeface="Calibri"/>
            </a:endParaRPr>
          </a:p>
        </p:txBody>
      </p:sp>
      <p:sp>
        <p:nvSpPr>
          <p:cNvPr id="700" name="Google Shape;700;p17"/>
          <p:cNvSpPr/>
          <p:nvPr/>
        </p:nvSpPr>
        <p:spPr>
          <a:xfrm>
            <a:off x="2776203"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1970</a:t>
            </a:r>
            <a:endParaRPr sz="1050" u="none" strike="noStrike" cap="none">
              <a:solidFill>
                <a:schemeClr val="lt1"/>
              </a:solidFill>
              <a:latin typeface="Calibri"/>
              <a:ea typeface="Calibri"/>
              <a:cs typeface="Calibri"/>
              <a:sym typeface="Calibri"/>
            </a:endParaRPr>
          </a:p>
        </p:txBody>
      </p:sp>
      <p:sp>
        <p:nvSpPr>
          <p:cNvPr id="701" name="Google Shape;701;p17"/>
          <p:cNvSpPr/>
          <p:nvPr/>
        </p:nvSpPr>
        <p:spPr>
          <a:xfrm>
            <a:off x="3323890"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1975</a:t>
            </a:r>
            <a:endParaRPr sz="1050" u="none" strike="noStrike" cap="none">
              <a:solidFill>
                <a:schemeClr val="lt1"/>
              </a:solidFill>
              <a:latin typeface="Calibri"/>
              <a:ea typeface="Calibri"/>
              <a:cs typeface="Calibri"/>
              <a:sym typeface="Calibri"/>
            </a:endParaRPr>
          </a:p>
        </p:txBody>
      </p:sp>
      <p:sp>
        <p:nvSpPr>
          <p:cNvPr id="702" name="Google Shape;702;p17"/>
          <p:cNvSpPr/>
          <p:nvPr/>
        </p:nvSpPr>
        <p:spPr>
          <a:xfrm>
            <a:off x="3884674"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1980</a:t>
            </a:r>
            <a:endParaRPr sz="1050" u="none" strike="noStrike" cap="none">
              <a:solidFill>
                <a:schemeClr val="lt1"/>
              </a:solidFill>
              <a:latin typeface="Calibri"/>
              <a:ea typeface="Calibri"/>
              <a:cs typeface="Calibri"/>
              <a:sym typeface="Calibri"/>
            </a:endParaRPr>
          </a:p>
        </p:txBody>
      </p:sp>
      <p:sp>
        <p:nvSpPr>
          <p:cNvPr id="703" name="Google Shape;703;p17"/>
          <p:cNvSpPr/>
          <p:nvPr/>
        </p:nvSpPr>
        <p:spPr>
          <a:xfrm>
            <a:off x="4445458"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1985</a:t>
            </a:r>
            <a:endParaRPr sz="1050" u="none" strike="noStrike" cap="none">
              <a:solidFill>
                <a:schemeClr val="lt1"/>
              </a:solidFill>
              <a:latin typeface="Calibri"/>
              <a:ea typeface="Calibri"/>
              <a:cs typeface="Calibri"/>
              <a:sym typeface="Calibri"/>
            </a:endParaRPr>
          </a:p>
        </p:txBody>
      </p:sp>
      <p:sp>
        <p:nvSpPr>
          <p:cNvPr id="704" name="Google Shape;704;p17"/>
          <p:cNvSpPr/>
          <p:nvPr/>
        </p:nvSpPr>
        <p:spPr>
          <a:xfrm>
            <a:off x="5070538"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1990</a:t>
            </a:r>
            <a:endParaRPr sz="1050" u="none" strike="noStrike" cap="none">
              <a:solidFill>
                <a:schemeClr val="lt1"/>
              </a:solidFill>
              <a:latin typeface="Calibri"/>
              <a:ea typeface="Calibri"/>
              <a:cs typeface="Calibri"/>
              <a:sym typeface="Calibri"/>
            </a:endParaRPr>
          </a:p>
        </p:txBody>
      </p:sp>
      <p:sp>
        <p:nvSpPr>
          <p:cNvPr id="705" name="Google Shape;705;p17"/>
          <p:cNvSpPr/>
          <p:nvPr/>
        </p:nvSpPr>
        <p:spPr>
          <a:xfrm>
            <a:off x="5559883"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1995</a:t>
            </a:r>
            <a:endParaRPr sz="1050" u="none" strike="noStrike" cap="none">
              <a:solidFill>
                <a:schemeClr val="lt1"/>
              </a:solidFill>
              <a:latin typeface="Calibri"/>
              <a:ea typeface="Calibri"/>
              <a:cs typeface="Calibri"/>
              <a:sym typeface="Calibri"/>
            </a:endParaRPr>
          </a:p>
        </p:txBody>
      </p:sp>
      <p:sp>
        <p:nvSpPr>
          <p:cNvPr id="706" name="Google Shape;706;p17"/>
          <p:cNvSpPr/>
          <p:nvPr/>
        </p:nvSpPr>
        <p:spPr>
          <a:xfrm>
            <a:off x="6121858"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2000</a:t>
            </a:r>
            <a:endParaRPr sz="1050" u="none" strike="noStrike" cap="none">
              <a:solidFill>
                <a:schemeClr val="lt1"/>
              </a:solidFill>
              <a:latin typeface="Calibri"/>
              <a:ea typeface="Calibri"/>
              <a:cs typeface="Calibri"/>
              <a:sym typeface="Calibri"/>
            </a:endParaRPr>
          </a:p>
        </p:txBody>
      </p:sp>
      <p:sp>
        <p:nvSpPr>
          <p:cNvPr id="707" name="Google Shape;707;p17"/>
          <p:cNvSpPr/>
          <p:nvPr/>
        </p:nvSpPr>
        <p:spPr>
          <a:xfrm>
            <a:off x="6680263"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2005</a:t>
            </a:r>
            <a:endParaRPr sz="1050" u="none" strike="noStrike" cap="none">
              <a:solidFill>
                <a:schemeClr val="lt1"/>
              </a:solidFill>
              <a:latin typeface="Calibri"/>
              <a:ea typeface="Calibri"/>
              <a:cs typeface="Calibri"/>
              <a:sym typeface="Calibri"/>
            </a:endParaRPr>
          </a:p>
        </p:txBody>
      </p:sp>
      <p:sp>
        <p:nvSpPr>
          <p:cNvPr id="708" name="Google Shape;708;p17"/>
          <p:cNvSpPr/>
          <p:nvPr/>
        </p:nvSpPr>
        <p:spPr>
          <a:xfrm>
            <a:off x="7241047" y="4511631"/>
            <a:ext cx="320601" cy="173124"/>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1125"/>
              <a:buFont typeface="Arial"/>
              <a:buNone/>
            </a:pPr>
            <a:r>
              <a:rPr lang="en-US" sz="1125" u="none" strike="noStrike" cap="none">
                <a:solidFill>
                  <a:schemeClr val="lt1"/>
                </a:solidFill>
                <a:latin typeface="Calibri"/>
                <a:ea typeface="Calibri"/>
                <a:cs typeface="Calibri"/>
                <a:sym typeface="Calibri"/>
              </a:rPr>
              <a:t>2010</a:t>
            </a:r>
            <a:endParaRPr sz="1050" u="none" strike="noStrike" cap="none">
              <a:solidFill>
                <a:schemeClr val="lt1"/>
              </a:solidFill>
              <a:latin typeface="Calibri"/>
              <a:ea typeface="Calibri"/>
              <a:cs typeface="Calibri"/>
              <a:sym typeface="Calibri"/>
            </a:endParaRPr>
          </a:p>
        </p:txBody>
      </p:sp>
      <p:cxnSp>
        <p:nvCxnSpPr>
          <p:cNvPr id="709" name="Google Shape;709;p17"/>
          <p:cNvCxnSpPr/>
          <p:nvPr/>
        </p:nvCxnSpPr>
        <p:spPr>
          <a:xfrm rot="10800000">
            <a:off x="7397775" y="4369947"/>
            <a:ext cx="3572" cy="76200"/>
          </a:xfrm>
          <a:prstGeom prst="straightConnector1">
            <a:avLst/>
          </a:prstGeom>
          <a:noFill/>
          <a:ln w="19050" cap="flat" cmpd="sng">
            <a:solidFill>
              <a:schemeClr val="lt1"/>
            </a:solidFill>
            <a:prstDash val="solid"/>
            <a:round/>
            <a:headEnd type="none" w="sm" len="sm"/>
            <a:tailEnd type="none" w="sm" len="sm"/>
          </a:ln>
        </p:spPr>
      </p:cxnSp>
      <p:cxnSp>
        <p:nvCxnSpPr>
          <p:cNvPr id="710" name="Google Shape;710;p17"/>
          <p:cNvCxnSpPr/>
          <p:nvPr/>
        </p:nvCxnSpPr>
        <p:spPr>
          <a:xfrm rot="10800000" flipH="1">
            <a:off x="2432870"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711" name="Google Shape;711;p17"/>
          <p:cNvCxnSpPr/>
          <p:nvPr/>
        </p:nvCxnSpPr>
        <p:spPr>
          <a:xfrm rot="10800000" flipH="1">
            <a:off x="2936503" y="4388999"/>
            <a:ext cx="1191" cy="59531"/>
          </a:xfrm>
          <a:prstGeom prst="straightConnector1">
            <a:avLst/>
          </a:prstGeom>
          <a:noFill/>
          <a:ln w="22225" cap="flat" cmpd="sng">
            <a:solidFill>
              <a:schemeClr val="lt1"/>
            </a:solidFill>
            <a:prstDash val="solid"/>
            <a:round/>
            <a:headEnd type="none" w="sm" len="sm"/>
            <a:tailEnd type="none" w="sm" len="sm"/>
          </a:ln>
        </p:spPr>
      </p:cxnSp>
      <p:cxnSp>
        <p:nvCxnSpPr>
          <p:cNvPr id="712" name="Google Shape;712;p17"/>
          <p:cNvCxnSpPr/>
          <p:nvPr/>
        </p:nvCxnSpPr>
        <p:spPr>
          <a:xfrm rot="10800000" flipH="1">
            <a:off x="3490145"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713" name="Google Shape;713;p17"/>
          <p:cNvCxnSpPr/>
          <p:nvPr/>
        </p:nvCxnSpPr>
        <p:spPr>
          <a:xfrm rot="10800000" flipH="1">
            <a:off x="4049739"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714" name="Google Shape;714;p17"/>
          <p:cNvCxnSpPr/>
          <p:nvPr/>
        </p:nvCxnSpPr>
        <p:spPr>
          <a:xfrm rot="10800000" flipH="1">
            <a:off x="4611714"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715" name="Google Shape;715;p17"/>
          <p:cNvCxnSpPr/>
          <p:nvPr/>
        </p:nvCxnSpPr>
        <p:spPr>
          <a:xfrm rot="10800000" flipH="1">
            <a:off x="5172496" y="4388999"/>
            <a:ext cx="1191" cy="59531"/>
          </a:xfrm>
          <a:prstGeom prst="straightConnector1">
            <a:avLst/>
          </a:prstGeom>
          <a:noFill/>
          <a:ln w="22225" cap="flat" cmpd="sng">
            <a:solidFill>
              <a:schemeClr val="lt1"/>
            </a:solidFill>
            <a:prstDash val="solid"/>
            <a:round/>
            <a:headEnd type="none" w="sm" len="sm"/>
            <a:tailEnd type="none" w="sm" len="sm"/>
          </a:ln>
        </p:spPr>
      </p:cxnSp>
      <p:cxnSp>
        <p:nvCxnSpPr>
          <p:cNvPr id="716" name="Google Shape;716;p17"/>
          <p:cNvCxnSpPr/>
          <p:nvPr/>
        </p:nvCxnSpPr>
        <p:spPr>
          <a:xfrm rot="10800000" flipH="1">
            <a:off x="5733282"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717" name="Google Shape;717;p17"/>
          <p:cNvCxnSpPr/>
          <p:nvPr/>
        </p:nvCxnSpPr>
        <p:spPr>
          <a:xfrm rot="10800000" flipH="1">
            <a:off x="6292875" y="4388999"/>
            <a:ext cx="1190" cy="59531"/>
          </a:xfrm>
          <a:prstGeom prst="straightConnector1">
            <a:avLst/>
          </a:prstGeom>
          <a:noFill/>
          <a:ln w="22225" cap="flat" cmpd="sng">
            <a:solidFill>
              <a:schemeClr val="lt1"/>
            </a:solidFill>
            <a:prstDash val="solid"/>
            <a:round/>
            <a:headEnd type="none" w="sm" len="sm"/>
            <a:tailEnd type="none" w="sm" len="sm"/>
          </a:ln>
        </p:spPr>
      </p:cxnSp>
      <p:cxnSp>
        <p:nvCxnSpPr>
          <p:cNvPr id="718" name="Google Shape;718;p17"/>
          <p:cNvCxnSpPr/>
          <p:nvPr/>
        </p:nvCxnSpPr>
        <p:spPr>
          <a:xfrm rot="10800000" flipH="1">
            <a:off x="6853660" y="4388999"/>
            <a:ext cx="1191" cy="59531"/>
          </a:xfrm>
          <a:prstGeom prst="straightConnector1">
            <a:avLst/>
          </a:prstGeom>
          <a:noFill/>
          <a:ln w="22225" cap="flat" cmpd="sng">
            <a:solidFill>
              <a:schemeClr val="lt1"/>
            </a:solidFill>
            <a:prstDash val="solid"/>
            <a:round/>
            <a:headEnd type="none" w="sm" len="sm"/>
            <a:tailEnd type="none" w="sm" len="sm"/>
          </a:ln>
        </p:spPr>
      </p:cxnSp>
      <p:cxnSp>
        <p:nvCxnSpPr>
          <p:cNvPr id="719" name="Google Shape;719;p17"/>
          <p:cNvCxnSpPr/>
          <p:nvPr/>
        </p:nvCxnSpPr>
        <p:spPr>
          <a:xfrm>
            <a:off x="1676823" y="4378282"/>
            <a:ext cx="60722" cy="1191"/>
          </a:xfrm>
          <a:prstGeom prst="straightConnector1">
            <a:avLst/>
          </a:prstGeom>
          <a:noFill/>
          <a:ln w="28575" cap="flat" cmpd="sng">
            <a:solidFill>
              <a:schemeClr val="lt1"/>
            </a:solidFill>
            <a:prstDash val="solid"/>
            <a:round/>
            <a:headEnd type="none" w="sm" len="sm"/>
            <a:tailEnd type="none" w="sm" len="sm"/>
          </a:ln>
        </p:spPr>
      </p:cxnSp>
      <p:cxnSp>
        <p:nvCxnSpPr>
          <p:cNvPr id="720" name="Google Shape;720;p17"/>
          <p:cNvCxnSpPr/>
          <p:nvPr/>
        </p:nvCxnSpPr>
        <p:spPr>
          <a:xfrm rot="10800000" flipH="1">
            <a:off x="1873275" y="4388999"/>
            <a:ext cx="1190" cy="59531"/>
          </a:xfrm>
          <a:prstGeom prst="straightConnector1">
            <a:avLst/>
          </a:prstGeom>
          <a:noFill/>
          <a:ln w="22225" cap="flat" cmpd="sng">
            <a:solidFill>
              <a:schemeClr val="lt1"/>
            </a:solidFill>
            <a:prstDash val="solid"/>
            <a:round/>
            <a:headEnd type="none" w="sm" len="sm"/>
            <a:tailEnd type="none" w="sm" len="sm"/>
          </a:ln>
        </p:spPr>
      </p:cxnSp>
      <p:sp>
        <p:nvSpPr>
          <p:cNvPr id="721" name="Google Shape;721;p17"/>
          <p:cNvSpPr/>
          <p:nvPr/>
        </p:nvSpPr>
        <p:spPr>
          <a:xfrm>
            <a:off x="1704207" y="4340181"/>
            <a:ext cx="96440" cy="75010"/>
          </a:xfrm>
          <a:custGeom>
            <a:avLst/>
            <a:gdLst/>
            <a:ahLst/>
            <a:cxnLst/>
            <a:rect l="l" t="t" r="r" b="b"/>
            <a:pathLst>
              <a:path w="65" h="65" extrusionOk="0">
                <a:moveTo>
                  <a:pt x="33" y="0"/>
                </a:moveTo>
                <a:lnTo>
                  <a:pt x="65" y="32"/>
                </a:lnTo>
                <a:lnTo>
                  <a:pt x="33" y="65"/>
                </a:lnTo>
                <a:lnTo>
                  <a:pt x="0" y="32"/>
                </a:lnTo>
                <a:lnTo>
                  <a:pt x="33" y="0"/>
                </a:lnTo>
                <a:close/>
              </a:path>
            </a:pathLst>
          </a:custGeom>
          <a:solidFill>
            <a:srgbClr val="FFFF00"/>
          </a:solidFill>
          <a:ln w="952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2" name="Google Shape;722;p17"/>
          <p:cNvSpPr/>
          <p:nvPr/>
        </p:nvSpPr>
        <p:spPr>
          <a:xfrm>
            <a:off x="1750642" y="3844882"/>
            <a:ext cx="669131" cy="531019"/>
          </a:xfrm>
          <a:custGeom>
            <a:avLst/>
            <a:gdLst/>
            <a:ahLst/>
            <a:cxnLst/>
            <a:rect l="l" t="t" r="r" b="b"/>
            <a:pathLst>
              <a:path w="624" h="495" extrusionOk="0">
                <a:moveTo>
                  <a:pt x="0" y="495"/>
                </a:moveTo>
                <a:lnTo>
                  <a:pt x="312" y="261"/>
                </a:lnTo>
                <a:lnTo>
                  <a:pt x="420" y="132"/>
                </a:lnTo>
                <a:lnTo>
                  <a:pt x="519" y="81"/>
                </a:lnTo>
                <a:lnTo>
                  <a:pt x="624" y="0"/>
                </a:lnTo>
              </a:path>
            </a:pathLst>
          </a:custGeom>
          <a:solidFill>
            <a:srgbClr val="FFFF00"/>
          </a:solidFill>
          <a:ln w="28575" cap="flat" cmpd="sng">
            <a:solidFill>
              <a:srgbClr val="FFFF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cxnSp>
        <p:nvCxnSpPr>
          <p:cNvPr id="723" name="Google Shape;723;p17"/>
          <p:cNvCxnSpPr/>
          <p:nvPr/>
        </p:nvCxnSpPr>
        <p:spPr>
          <a:xfrm rot="10800000" flipH="1">
            <a:off x="2419773" y="3140031"/>
            <a:ext cx="812006" cy="685800"/>
          </a:xfrm>
          <a:prstGeom prst="straightConnector1">
            <a:avLst/>
          </a:prstGeom>
          <a:noFill/>
          <a:ln w="28575" cap="flat" cmpd="sng">
            <a:solidFill>
              <a:srgbClr val="FFFF00"/>
            </a:solidFill>
            <a:prstDash val="dot"/>
            <a:round/>
            <a:headEnd type="none" w="sm" len="sm"/>
            <a:tailEnd type="none" w="sm" len="sm"/>
          </a:ln>
        </p:spPr>
      </p:cxnSp>
      <p:sp>
        <p:nvSpPr>
          <p:cNvPr id="724" name="Google Shape;724;p17"/>
          <p:cNvSpPr/>
          <p:nvPr/>
        </p:nvSpPr>
        <p:spPr>
          <a:xfrm>
            <a:off x="6868718" y="4876801"/>
            <a:ext cx="723275" cy="20774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750"/>
              <a:buFont typeface="Arial"/>
              <a:buNone/>
            </a:pPr>
            <a:r>
              <a:rPr lang="en-US" sz="750" u="none" strike="noStrike" cap="none">
                <a:solidFill>
                  <a:schemeClr val="lt1"/>
                </a:solidFill>
                <a:latin typeface="Calibri"/>
                <a:ea typeface="Calibri"/>
                <a:cs typeface="Calibri"/>
                <a:sym typeface="Calibri"/>
              </a:rPr>
              <a:t>Source: Intel</a:t>
            </a:r>
            <a:endParaRPr sz="750" u="none" strike="noStrike" cap="none">
              <a:solidFill>
                <a:schemeClr val="lt1"/>
              </a:solidFill>
              <a:latin typeface="Calibri"/>
              <a:ea typeface="Calibri"/>
              <a:cs typeface="Calibri"/>
              <a:sym typeface="Calibri"/>
            </a:endParaRPr>
          </a:p>
        </p:txBody>
      </p:sp>
      <p:pic>
        <p:nvPicPr>
          <p:cNvPr id="725" name="Google Shape;725;p17"/>
          <p:cNvPicPr preferRelativeResize="0"/>
          <p:nvPr/>
        </p:nvPicPr>
        <p:blipFill rotWithShape="1">
          <a:blip r:embed="rId3">
            <a:alphaModFix/>
          </a:blip>
          <a:srcRect/>
          <a:stretch/>
        </p:blipFill>
        <p:spPr>
          <a:xfrm>
            <a:off x="1591243" y="1139781"/>
            <a:ext cx="6000750" cy="3429000"/>
          </a:xfrm>
          <a:prstGeom prst="rect">
            <a:avLst/>
          </a:prstGeom>
          <a:noFill/>
          <a:ln>
            <a:noFill/>
          </a:ln>
        </p:spPr>
      </p:pic>
      <p:sp>
        <p:nvSpPr>
          <p:cNvPr id="726" name="Google Shape;726;p17"/>
          <p:cNvSpPr/>
          <p:nvPr/>
        </p:nvSpPr>
        <p:spPr>
          <a:xfrm>
            <a:off x="1112586" y="793848"/>
            <a:ext cx="967687" cy="439024"/>
          </a:xfrm>
          <a:prstGeom prst="rect">
            <a:avLst/>
          </a:prstGeom>
          <a:noFill/>
          <a:ln>
            <a:noFill/>
          </a:ln>
        </p:spPr>
        <p:txBody>
          <a:bodyPr spcFirstLastPara="1" wrap="square" lIns="69000" tIns="34500" rIns="69000" bIns="345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Transistors</a:t>
            </a:r>
            <a:endParaRPr sz="140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200"/>
              <a:buFont typeface="Arial"/>
              <a:buNone/>
            </a:pPr>
            <a:r>
              <a:rPr lang="en-US" sz="1200" u="none" strike="noStrike" cap="none">
                <a:solidFill>
                  <a:schemeClr val="lt1"/>
                </a:solidFill>
                <a:latin typeface="Calibri"/>
                <a:ea typeface="Calibri"/>
                <a:cs typeface="Calibri"/>
                <a:sym typeface="Calibri"/>
              </a:rPr>
              <a:t>Per Die</a:t>
            </a:r>
            <a:endParaRPr sz="1400" u="none" strike="noStrike" cap="none">
              <a:solidFill>
                <a:srgbClr val="000000"/>
              </a:solidFill>
              <a:latin typeface="Calibri"/>
              <a:ea typeface="Calibri"/>
              <a:cs typeface="Calibri"/>
              <a:sym typeface="Calibri"/>
            </a:endParaRPr>
          </a:p>
        </p:txBody>
      </p:sp>
      <p:grpSp>
        <p:nvGrpSpPr>
          <p:cNvPr id="727" name="Google Shape;727;p17"/>
          <p:cNvGrpSpPr/>
          <p:nvPr/>
        </p:nvGrpSpPr>
        <p:grpSpPr>
          <a:xfrm>
            <a:off x="3902331" y="791766"/>
            <a:ext cx="1606651" cy="1618196"/>
            <a:chOff x="3902331" y="791766"/>
            <a:chExt cx="1606651" cy="1618196"/>
          </a:xfrm>
        </p:grpSpPr>
        <p:pic>
          <p:nvPicPr>
            <p:cNvPr id="728" name="Google Shape;728;p17"/>
            <p:cNvPicPr preferRelativeResize="0"/>
            <p:nvPr/>
          </p:nvPicPr>
          <p:blipFill rotWithShape="1">
            <a:blip r:embed="rId4">
              <a:alphaModFix/>
            </a:blip>
            <a:srcRect/>
            <a:stretch/>
          </p:blipFill>
          <p:spPr>
            <a:xfrm>
              <a:off x="3902331" y="791766"/>
              <a:ext cx="1281880" cy="1193708"/>
            </a:xfrm>
            <a:prstGeom prst="rect">
              <a:avLst/>
            </a:prstGeom>
            <a:noFill/>
            <a:ln>
              <a:noFill/>
            </a:ln>
          </p:spPr>
        </p:pic>
        <p:cxnSp>
          <p:nvCxnSpPr>
            <p:cNvPr id="729" name="Google Shape;729;p17"/>
            <p:cNvCxnSpPr/>
            <p:nvPr/>
          </p:nvCxnSpPr>
          <p:spPr>
            <a:xfrm rot="-5400000" flipH="1">
              <a:off x="4830589" y="1731569"/>
              <a:ext cx="1036063" cy="320723"/>
            </a:xfrm>
            <a:prstGeom prst="bentConnector3">
              <a:avLst>
                <a:gd name="adj1" fmla="val 490"/>
              </a:avLst>
            </a:prstGeom>
            <a:noFill/>
            <a:ln w="19050" cap="flat" cmpd="sng">
              <a:solidFill>
                <a:schemeClr val="accent1"/>
              </a:solidFill>
              <a:prstDash val="solid"/>
              <a:round/>
              <a:headEnd type="none" w="sm" len="sm"/>
              <a:tailEnd type="oval" w="lg" len="lg"/>
            </a:ln>
          </p:spPr>
        </p:cxnSp>
        <p:sp>
          <p:nvSpPr>
            <p:cNvPr id="730" name="Google Shape;730;p17"/>
            <p:cNvSpPr txBox="1"/>
            <p:nvPr/>
          </p:nvSpPr>
          <p:spPr>
            <a:xfrm>
              <a:off x="4037263" y="1013360"/>
              <a:ext cx="1055178" cy="757130"/>
            </a:xfrm>
            <a:prstGeom prst="rect">
              <a:avLst/>
            </a:prstGeom>
            <a:noFill/>
            <a:ln>
              <a:noFill/>
            </a:ln>
          </p:spPr>
          <p:txBody>
            <a:bodyPr spcFirstLastPara="1" wrap="square" lIns="91425" tIns="45700" rIns="91425" bIns="45700" anchor="t" anchorCtr="0">
              <a:spAutoFit/>
            </a:bodyPr>
            <a:lstStyle/>
            <a:p>
              <a:pPr marL="7938" marR="0" lvl="0" indent="0" algn="ctr"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Intel Pentium</a:t>
              </a:r>
              <a:endParaRPr sz="22875">
                <a:solidFill>
                  <a:schemeClr val="accent1"/>
                </a:solidFill>
                <a:latin typeface="Calibri"/>
                <a:ea typeface="Calibri"/>
                <a:cs typeface="Calibri"/>
                <a:sym typeface="Calibri"/>
              </a:endParaRPr>
            </a:p>
            <a:p>
              <a:pPr marL="7938" marR="0" lvl="0" indent="0" algn="ctr"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1993</a:t>
              </a:r>
              <a:endParaRPr sz="22875">
                <a:solidFill>
                  <a:schemeClr val="accent1"/>
                </a:solidFill>
                <a:latin typeface="Calibri"/>
                <a:ea typeface="Calibri"/>
                <a:cs typeface="Calibri"/>
                <a:sym typeface="Calibri"/>
              </a:endParaRPr>
            </a:p>
            <a:p>
              <a:pPr marL="7938" marR="0" lvl="0" indent="0" algn="ctr" rtl="0">
                <a:lnSpc>
                  <a:spcPct val="90000"/>
                </a:lnSpc>
                <a:spcBef>
                  <a:spcPts val="0"/>
                </a:spcBef>
                <a:spcAft>
                  <a:spcPts val="0"/>
                </a:spcAft>
                <a:buClr>
                  <a:schemeClr val="accent1"/>
                </a:buClr>
                <a:buSzPts val="1200"/>
                <a:buFont typeface="Calibri"/>
                <a:buNone/>
              </a:pPr>
              <a:r>
                <a:rPr lang="en-US" sz="1200" b="1" u="none" strike="noStrike" cap="none">
                  <a:solidFill>
                    <a:schemeClr val="accent1"/>
                  </a:solidFill>
                  <a:latin typeface="Calibri"/>
                  <a:ea typeface="Calibri"/>
                  <a:cs typeface="Calibri"/>
                  <a:sym typeface="Calibri"/>
                </a:rPr>
                <a:t>3.1 million </a:t>
              </a:r>
              <a:r>
                <a:rPr lang="en-US" sz="1200" u="none" strike="noStrike" cap="none">
                  <a:solidFill>
                    <a:schemeClr val="lt1"/>
                  </a:solidFill>
                  <a:latin typeface="Calibri"/>
                  <a:ea typeface="Calibri"/>
                  <a:cs typeface="Calibri"/>
                  <a:sym typeface="Calibri"/>
                </a:rPr>
                <a:t>transistors</a:t>
              </a:r>
              <a:endParaRPr sz="22875">
                <a:solidFill>
                  <a:schemeClr val="accent1"/>
                </a:solidFill>
                <a:latin typeface="Calibri"/>
                <a:ea typeface="Calibri"/>
                <a:cs typeface="Calibri"/>
                <a:sym typeface="Calibri"/>
              </a:endParaRPr>
            </a:p>
          </p:txBody>
        </p:sp>
      </p:grpSp>
      <p:grpSp>
        <p:nvGrpSpPr>
          <p:cNvPr id="731" name="Google Shape;731;p17"/>
          <p:cNvGrpSpPr/>
          <p:nvPr/>
        </p:nvGrpSpPr>
        <p:grpSpPr>
          <a:xfrm>
            <a:off x="2073990" y="1531717"/>
            <a:ext cx="1433450" cy="1691179"/>
            <a:chOff x="2073990" y="1531717"/>
            <a:chExt cx="1433450" cy="1691179"/>
          </a:xfrm>
        </p:grpSpPr>
        <p:pic>
          <p:nvPicPr>
            <p:cNvPr id="732" name="Google Shape;732;p17" descr="8008 - Intel - WikiChip"/>
            <p:cNvPicPr preferRelativeResize="0"/>
            <p:nvPr/>
          </p:nvPicPr>
          <p:blipFill rotWithShape="1">
            <a:blip r:embed="rId5">
              <a:alphaModFix/>
            </a:blip>
            <a:srcRect/>
            <a:stretch/>
          </p:blipFill>
          <p:spPr>
            <a:xfrm>
              <a:off x="2073990" y="1531717"/>
              <a:ext cx="1433450" cy="1023893"/>
            </a:xfrm>
            <a:prstGeom prst="rect">
              <a:avLst/>
            </a:prstGeom>
            <a:noFill/>
            <a:ln>
              <a:noFill/>
            </a:ln>
          </p:spPr>
        </p:pic>
        <p:sp>
          <p:nvSpPr>
            <p:cNvPr id="733" name="Google Shape;733;p17"/>
            <p:cNvSpPr txBox="1"/>
            <p:nvPr/>
          </p:nvSpPr>
          <p:spPr>
            <a:xfrm>
              <a:off x="2329036" y="1667030"/>
              <a:ext cx="878247" cy="757130"/>
            </a:xfrm>
            <a:prstGeom prst="rect">
              <a:avLst/>
            </a:prstGeom>
            <a:noFill/>
            <a:ln>
              <a:noFill/>
            </a:ln>
          </p:spPr>
          <p:txBody>
            <a:bodyPr spcFirstLastPara="1" wrap="square" lIns="91425" tIns="45700" rIns="91425" bIns="45700" anchor="t" anchorCtr="0">
              <a:spAutoFit/>
            </a:bodyPr>
            <a:lstStyle/>
            <a:p>
              <a:pPr marL="7938" marR="0" lvl="0" indent="0" algn="ctr"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Intel 8008</a:t>
              </a:r>
              <a:endParaRPr sz="22875">
                <a:solidFill>
                  <a:schemeClr val="accent1"/>
                </a:solidFill>
                <a:latin typeface="Calibri"/>
                <a:ea typeface="Calibri"/>
                <a:cs typeface="Calibri"/>
                <a:sym typeface="Calibri"/>
              </a:endParaRPr>
            </a:p>
            <a:p>
              <a:pPr marL="7938" marR="0" lvl="0" indent="0" algn="ctr"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1972</a:t>
              </a:r>
              <a:endParaRPr sz="22875">
                <a:solidFill>
                  <a:schemeClr val="accent1"/>
                </a:solidFill>
                <a:latin typeface="Calibri"/>
                <a:ea typeface="Calibri"/>
                <a:cs typeface="Calibri"/>
                <a:sym typeface="Calibri"/>
              </a:endParaRPr>
            </a:p>
            <a:p>
              <a:pPr marL="7938" marR="0" lvl="0" indent="0" algn="ctr" rtl="0">
                <a:lnSpc>
                  <a:spcPct val="90000"/>
                </a:lnSpc>
                <a:spcBef>
                  <a:spcPts val="0"/>
                </a:spcBef>
                <a:spcAft>
                  <a:spcPts val="0"/>
                </a:spcAft>
                <a:buClr>
                  <a:schemeClr val="accent1"/>
                </a:buClr>
                <a:buSzPts val="1200"/>
                <a:buFont typeface="Calibri"/>
                <a:buNone/>
              </a:pPr>
              <a:r>
                <a:rPr lang="en-US" sz="1200" b="1" u="none" strike="noStrike" cap="none">
                  <a:solidFill>
                    <a:schemeClr val="accent1"/>
                  </a:solidFill>
                  <a:latin typeface="Calibri"/>
                  <a:ea typeface="Calibri"/>
                  <a:cs typeface="Calibri"/>
                  <a:sym typeface="Calibri"/>
                </a:rPr>
                <a:t>3500</a:t>
              </a:r>
              <a:r>
                <a:rPr lang="en-US" sz="1200" u="none" strike="noStrike" cap="none">
                  <a:solidFill>
                    <a:schemeClr val="lt1"/>
                  </a:solidFill>
                  <a:latin typeface="Calibri"/>
                  <a:ea typeface="Calibri"/>
                  <a:cs typeface="Calibri"/>
                  <a:sym typeface="Calibri"/>
                </a:rPr>
                <a:t> transistors</a:t>
              </a:r>
              <a:endParaRPr sz="22875">
                <a:solidFill>
                  <a:schemeClr val="accent1"/>
                </a:solidFill>
                <a:latin typeface="Calibri"/>
                <a:ea typeface="Calibri"/>
                <a:cs typeface="Calibri"/>
                <a:sym typeface="Calibri"/>
              </a:endParaRPr>
            </a:p>
          </p:txBody>
        </p:sp>
        <p:cxnSp>
          <p:nvCxnSpPr>
            <p:cNvPr id="734" name="Google Shape;734;p17"/>
            <p:cNvCxnSpPr/>
            <p:nvPr/>
          </p:nvCxnSpPr>
          <p:spPr>
            <a:xfrm rot="-5400000" flipH="1">
              <a:off x="3014575" y="2885821"/>
              <a:ext cx="667672" cy="6478"/>
            </a:xfrm>
            <a:prstGeom prst="bentConnector3">
              <a:avLst>
                <a:gd name="adj1" fmla="val 50000"/>
              </a:avLst>
            </a:prstGeom>
            <a:noFill/>
            <a:ln w="19050" cap="flat" cmpd="sng">
              <a:solidFill>
                <a:schemeClr val="accent1"/>
              </a:solidFill>
              <a:prstDash val="solid"/>
              <a:round/>
              <a:headEnd type="none" w="sm" len="sm"/>
              <a:tailEnd type="oval" w="lg" len="lg"/>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
          <p:cNvSpPr txBox="1">
            <a:spLocks noGrp="1"/>
          </p:cNvSpPr>
          <p:nvPr>
            <p:ph type="body" idx="1"/>
          </p:nvPr>
        </p:nvSpPr>
        <p:spPr>
          <a:xfrm>
            <a:off x="189571" y="681037"/>
            <a:ext cx="8525805" cy="18907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dirty="0"/>
              <a:t>Option 1 (in-person):</a:t>
            </a:r>
            <a:endParaRPr dirty="0"/>
          </a:p>
          <a:p>
            <a:pPr marL="660481" lvl="1" indent="-255121" algn="l" rtl="0">
              <a:spcBef>
                <a:spcPts val="480"/>
              </a:spcBef>
              <a:spcAft>
                <a:spcPts val="0"/>
              </a:spcAft>
              <a:buClr>
                <a:srgbClr val="C5DBC3"/>
              </a:buClr>
              <a:buSzPts val="2160"/>
              <a:buChar char="▪"/>
            </a:pPr>
            <a:r>
              <a:rPr lang="en-US" dirty="0"/>
              <a:t>Raise your hand</a:t>
            </a:r>
            <a:endParaRPr dirty="0"/>
          </a:p>
          <a:p>
            <a:pPr marL="367091" lvl="0" indent="-306146" algn="l" rtl="0">
              <a:spcBef>
                <a:spcPts val="625"/>
              </a:spcBef>
              <a:spcAft>
                <a:spcPts val="0"/>
              </a:spcAft>
              <a:buSzPts val="2565"/>
              <a:buChar char="▪"/>
            </a:pPr>
            <a:r>
              <a:rPr lang="en-US" dirty="0"/>
              <a:t>Option 2 (in-person, Zoom, or recording):</a:t>
            </a:r>
            <a:endParaRPr dirty="0"/>
          </a:p>
          <a:p>
            <a:pPr marL="660481" lvl="1" indent="-255121" algn="l" rtl="0">
              <a:spcBef>
                <a:spcPts val="480"/>
              </a:spcBef>
              <a:spcAft>
                <a:spcPts val="0"/>
              </a:spcAft>
              <a:buClr>
                <a:srgbClr val="C5DBC3"/>
              </a:buClr>
              <a:buSzPts val="2160"/>
              <a:buChar char="▪"/>
            </a:pPr>
            <a:r>
              <a:rPr lang="en-US" dirty="0"/>
              <a:t>Post on </a:t>
            </a:r>
            <a:r>
              <a:rPr lang="en-US" b="1" u="sng" dirty="0">
                <a:solidFill>
                  <a:schemeClr val="accent3"/>
                </a:solidFill>
              </a:rPr>
              <a:t>Ed forum Lecture </a:t>
            </a:r>
            <a:r>
              <a:rPr lang="en-US" b="1" u="sng" dirty="0" err="1">
                <a:solidFill>
                  <a:schemeClr val="accent3"/>
                </a:solidFill>
              </a:rPr>
              <a:t>megathread</a:t>
            </a:r>
            <a:endParaRPr b="1" u="sng" dirty="0">
              <a:solidFill>
                <a:schemeClr val="accent3"/>
              </a:solidFill>
            </a:endParaRPr>
          </a:p>
        </p:txBody>
      </p:sp>
      <p:sp>
        <p:nvSpPr>
          <p:cNvPr id="98" name="Google Shape;98;p2"/>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How to ask questions in CS61C Lecture</a:t>
            </a:r>
            <a:endParaRPr/>
          </a:p>
        </p:txBody>
      </p:sp>
      <p:sp>
        <p:nvSpPr>
          <p:cNvPr id="99" name="Google Shape;99;p2"/>
          <p:cNvSpPr/>
          <p:nvPr/>
        </p:nvSpPr>
        <p:spPr>
          <a:xfrm>
            <a:off x="4922107" y="3325332"/>
            <a:ext cx="4058609" cy="1215615"/>
          </a:xfrm>
          <a:prstGeom prst="rect">
            <a:avLst/>
          </a:prstGeom>
          <a:solidFill>
            <a:srgbClr val="FEB51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b="0" i="0" u="none" strike="noStrike" cap="none">
                <a:solidFill>
                  <a:schemeClr val="dk1"/>
                </a:solidFill>
                <a:latin typeface="Calibri"/>
                <a:ea typeface="Calibri"/>
                <a:cs typeface="Calibri"/>
                <a:sym typeface="Calibri"/>
              </a:rPr>
              <a:t>CS61C Course website:</a:t>
            </a:r>
            <a:endParaRPr sz="2800" b="0" i="0" u="none" strike="noStrike" cap="none">
              <a:solidFill>
                <a:srgbClr val="FF0000"/>
              </a:solidFill>
              <a:latin typeface="Calibri"/>
              <a:ea typeface="Calibri"/>
              <a:cs typeface="Calibri"/>
              <a:sym typeface="Calibri"/>
            </a:endParaRPr>
          </a:p>
          <a:p>
            <a:pPr marL="0" marR="0" lvl="0" indent="0" algn="l" rtl="0">
              <a:spcBef>
                <a:spcPts val="0"/>
              </a:spcBef>
              <a:spcAft>
                <a:spcPts val="0"/>
              </a:spcAft>
              <a:buNone/>
            </a:pPr>
            <a:r>
              <a:rPr lang="en-US" sz="2800" b="1" i="0" u="sng" strike="noStrike" cap="none">
                <a:solidFill>
                  <a:schemeClr val="accent4"/>
                </a:solidFill>
                <a:latin typeface="Courier New"/>
                <a:ea typeface="Courier New"/>
                <a:cs typeface="Courier New"/>
                <a:sym typeface="Courier New"/>
                <a:hlinkClick r:id="rId3">
                  <a:extLst>
                    <a:ext uri="{A12FA001-AC4F-418D-AE19-62706E023703}">
                      <ahyp:hlinkClr xmlns:ahyp="http://schemas.microsoft.com/office/drawing/2018/hyperlinkcolor" val="tx"/>
                    </a:ext>
                  </a:extLst>
                </a:hlinkClick>
              </a:rPr>
              <a:t>https://cs61c.org/</a:t>
            </a:r>
            <a:endParaRPr sz="2800" b="1" i="0" u="none" strike="noStrike" cap="none">
              <a:solidFill>
                <a:schemeClr val="accent4"/>
              </a:solidFill>
              <a:latin typeface="Courier New"/>
              <a:ea typeface="Courier New"/>
              <a:cs typeface="Courier New"/>
              <a:sym typeface="Courier New"/>
            </a:endParaRPr>
          </a:p>
        </p:txBody>
      </p:sp>
      <p:pic>
        <p:nvPicPr>
          <p:cNvPr id="100" name="Google Shape;100;p2" descr="A screenshot of a computer&#10;&#10;Description automatically generated"/>
          <p:cNvPicPr preferRelativeResize="0"/>
          <p:nvPr/>
        </p:nvPicPr>
        <p:blipFill rotWithShape="1">
          <a:blip r:embed="rId4">
            <a:alphaModFix/>
          </a:blip>
          <a:srcRect/>
          <a:stretch/>
        </p:blipFill>
        <p:spPr>
          <a:xfrm>
            <a:off x="315530" y="2571750"/>
            <a:ext cx="2467875" cy="2169775"/>
          </a:xfrm>
          <a:prstGeom prst="rect">
            <a:avLst/>
          </a:prstGeom>
          <a:noFill/>
          <a:ln>
            <a:noFill/>
          </a:ln>
        </p:spPr>
      </p:pic>
      <p:sp>
        <p:nvSpPr>
          <p:cNvPr id="101" name="Google Shape;101;p2"/>
          <p:cNvSpPr/>
          <p:nvPr/>
        </p:nvSpPr>
        <p:spPr>
          <a:xfrm>
            <a:off x="2302013" y="3433483"/>
            <a:ext cx="607351" cy="663388"/>
          </a:xfrm>
          <a:prstGeom prst="leftArrow">
            <a:avLst>
              <a:gd name="adj1" fmla="val 50000"/>
              <a:gd name="adj2"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5" b="0" i="0" u="none" strike="noStrike" cap="none">
              <a:solidFill>
                <a:schemeClr val="lt1"/>
              </a:solidFill>
              <a:latin typeface="Helvetica Neue"/>
              <a:ea typeface="Helvetica Neue"/>
              <a:cs typeface="Helvetica Neue"/>
              <a:sym typeface="Helvetica Neue"/>
            </a:endParaRPr>
          </a:p>
        </p:txBody>
      </p:sp>
      <p:grpSp>
        <p:nvGrpSpPr>
          <p:cNvPr id="5" name="Group 4">
            <a:extLst>
              <a:ext uri="{FF2B5EF4-FFF2-40B4-BE49-F238E27FC236}">
                <a16:creationId xmlns:a16="http://schemas.microsoft.com/office/drawing/2014/main" id="{37413827-38D2-14EF-CFBC-7BF8400AFD06}"/>
              </a:ext>
            </a:extLst>
          </p:cNvPr>
          <p:cNvGrpSpPr/>
          <p:nvPr/>
        </p:nvGrpSpPr>
        <p:grpSpPr>
          <a:xfrm>
            <a:off x="3015745" y="2864560"/>
            <a:ext cx="1787979" cy="1801234"/>
            <a:chOff x="7062107" y="770516"/>
            <a:chExt cx="1787979" cy="1801234"/>
          </a:xfrm>
        </p:grpSpPr>
        <p:sp>
          <p:nvSpPr>
            <p:cNvPr id="4" name="Rectangle 3">
              <a:extLst>
                <a:ext uri="{FF2B5EF4-FFF2-40B4-BE49-F238E27FC236}">
                  <a16:creationId xmlns:a16="http://schemas.microsoft.com/office/drawing/2014/main" id="{CC6E20AB-CB32-F082-4F91-D06CAD76CB26}"/>
                </a:ext>
              </a:extLst>
            </p:cNvPr>
            <p:cNvSpPr/>
            <p:nvPr/>
          </p:nvSpPr>
          <p:spPr>
            <a:xfrm>
              <a:off x="7062107" y="770516"/>
              <a:ext cx="1787979" cy="180123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qr code with a few black squares&#10;&#10;Description automatically generated">
              <a:extLst>
                <a:ext uri="{FF2B5EF4-FFF2-40B4-BE49-F238E27FC236}">
                  <a16:creationId xmlns:a16="http://schemas.microsoft.com/office/drawing/2014/main" id="{710D9746-1BB4-86A1-8B0D-E7C86E9AC9E5}"/>
                </a:ext>
              </a:extLst>
            </p:cNvPr>
            <p:cNvPicPr>
              <a:picLocks noChangeAspect="1"/>
            </p:cNvPicPr>
            <p:nvPr/>
          </p:nvPicPr>
          <p:blipFill>
            <a:blip r:embed="rId5"/>
            <a:stretch>
              <a:fillRect/>
            </a:stretch>
          </p:blipFill>
          <p:spPr>
            <a:xfrm>
              <a:off x="7180490" y="903853"/>
              <a:ext cx="1543050" cy="1543050"/>
            </a:xfrm>
            <a:prstGeom prst="rect">
              <a:avLst/>
            </a:prstGeom>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18"/>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dirty="0"/>
              <a:t>Law of Sustainability</a:t>
            </a:r>
            <a:endParaRPr dirty="0"/>
          </a:p>
        </p:txBody>
      </p:sp>
      <p:pic>
        <p:nvPicPr>
          <p:cNvPr id="5" name="Picture 4">
            <a:extLst>
              <a:ext uri="{FF2B5EF4-FFF2-40B4-BE49-F238E27FC236}">
                <a16:creationId xmlns:a16="http://schemas.microsoft.com/office/drawing/2014/main" id="{FA915C5E-8B86-EBAF-FB38-7D98A7D43C52}"/>
              </a:ext>
            </a:extLst>
          </p:cNvPr>
          <p:cNvPicPr>
            <a:picLocks noChangeAspect="1"/>
          </p:cNvPicPr>
          <p:nvPr/>
        </p:nvPicPr>
        <p:blipFill>
          <a:blip r:embed="rId3"/>
          <a:stretch>
            <a:fillRect/>
          </a:stretch>
        </p:blipFill>
        <p:spPr>
          <a:xfrm>
            <a:off x="2244619" y="793566"/>
            <a:ext cx="5064337" cy="4071903"/>
          </a:xfrm>
          <a:prstGeom prst="rect">
            <a:avLst/>
          </a:prstGeom>
        </p:spPr>
      </p:pic>
    </p:spTree>
    <p:extLst>
      <p:ext uri="{BB962C8B-B14F-4D97-AF65-F5344CB8AC3E}">
        <p14:creationId xmlns:p14="http://schemas.microsoft.com/office/powerpoint/2010/main" val="10270784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pic>
        <p:nvPicPr>
          <p:cNvPr id="758" name="Google Shape;758;p70" descr="refer to caption"/>
          <p:cNvPicPr preferRelativeResize="0"/>
          <p:nvPr/>
        </p:nvPicPr>
        <p:blipFill rotWithShape="1">
          <a:blip r:embed="rId3">
            <a:alphaModFix/>
          </a:blip>
          <a:srcRect/>
          <a:stretch/>
        </p:blipFill>
        <p:spPr>
          <a:xfrm>
            <a:off x="1602273" y="773299"/>
            <a:ext cx="5827944" cy="4313051"/>
          </a:xfrm>
          <a:prstGeom prst="rect">
            <a:avLst/>
          </a:prstGeom>
          <a:noFill/>
          <a:ln>
            <a:noFill/>
          </a:ln>
        </p:spPr>
      </p:pic>
      <p:sp>
        <p:nvSpPr>
          <p:cNvPr id="759" name="Google Shape;759;p70"/>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Calibri"/>
              <a:buNone/>
            </a:pPr>
            <a:r>
              <a:rPr lang="en-US"/>
              <a:t>Moore’s Law…?</a:t>
            </a:r>
            <a:endParaRPr/>
          </a:p>
        </p:txBody>
      </p:sp>
      <p:sp>
        <p:nvSpPr>
          <p:cNvPr id="760" name="Google Shape;760;p70"/>
          <p:cNvSpPr/>
          <p:nvPr/>
        </p:nvSpPr>
        <p:spPr>
          <a:xfrm>
            <a:off x="2430966" y="1628078"/>
            <a:ext cx="4694663" cy="2843561"/>
          </a:xfrm>
          <a:custGeom>
            <a:avLst/>
            <a:gdLst/>
            <a:ahLst/>
            <a:cxnLst/>
            <a:rect l="l" t="t" r="r" b="b"/>
            <a:pathLst>
              <a:path w="4638907" h="3066585" extrusionOk="0">
                <a:moveTo>
                  <a:pt x="0" y="3066585"/>
                </a:moveTo>
                <a:cubicBezTo>
                  <a:pt x="1191322" y="2084348"/>
                  <a:pt x="2382644" y="1102112"/>
                  <a:pt x="3155795" y="591015"/>
                </a:cubicBezTo>
                <a:cubicBezTo>
                  <a:pt x="3928946" y="79918"/>
                  <a:pt x="4283926" y="39959"/>
                  <a:pt x="4638907" y="0"/>
                </a:cubicBezTo>
              </a:path>
            </a:pathLst>
          </a:custGeom>
          <a:noFill/>
          <a:ln w="2857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accent1"/>
              </a:buClr>
              <a:buSzPts val="1400"/>
              <a:buFont typeface="Helvetica Neue"/>
              <a:buNone/>
            </a:pPr>
            <a:endParaRPr sz="1400" u="none" strike="noStrike" cap="none">
              <a:solidFill>
                <a:schemeClr val="lt1"/>
              </a:solidFill>
              <a:latin typeface="Calibri"/>
              <a:ea typeface="Calibri"/>
              <a:cs typeface="Calibri"/>
              <a:sym typeface="Calibri"/>
            </a:endParaRPr>
          </a:p>
        </p:txBody>
      </p:sp>
      <p:sp>
        <p:nvSpPr>
          <p:cNvPr id="761" name="Google Shape;761;p70"/>
          <p:cNvSpPr/>
          <p:nvPr/>
        </p:nvSpPr>
        <p:spPr>
          <a:xfrm>
            <a:off x="6254994" y="3684769"/>
            <a:ext cx="2583045" cy="642998"/>
          </a:xfrm>
          <a:prstGeom prst="rect">
            <a:avLst/>
          </a:prstGeom>
          <a:solidFill>
            <a:srgbClr val="FEB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r>
              <a:rPr lang="en-US" sz="1800" u="none" strike="noStrike" cap="none">
                <a:solidFill>
                  <a:schemeClr val="dk1"/>
                </a:solidFill>
                <a:latin typeface="Calibri"/>
                <a:ea typeface="Calibri"/>
                <a:cs typeface="Calibri"/>
                <a:sym typeface="Calibri"/>
              </a:rPr>
              <a:t>Seems to be tapering?</a:t>
            </a:r>
            <a:endParaRPr sz="22875">
              <a:solidFill>
                <a:schemeClr val="accent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800"/>
              <a:buFont typeface="Calibri"/>
              <a:buNone/>
            </a:pPr>
            <a:r>
              <a:rPr lang="en-US" sz="1800" u="none" strike="noStrike" cap="none">
                <a:solidFill>
                  <a:schemeClr val="dk1"/>
                </a:solidFill>
                <a:latin typeface="Calibri"/>
                <a:ea typeface="Calibri"/>
                <a:cs typeface="Calibri"/>
                <a:sym typeface="Calibri"/>
              </a:rPr>
              <a:t>More on this in a bit…</a:t>
            </a:r>
            <a:endParaRPr sz="22875">
              <a:solidFill>
                <a:schemeClr val="accent1"/>
              </a:solidFill>
              <a:latin typeface="Calibri"/>
              <a:ea typeface="Calibri"/>
              <a:cs typeface="Calibri"/>
              <a:sym typeface="Calibri"/>
            </a:endParaRPr>
          </a:p>
        </p:txBody>
      </p:sp>
      <p:cxnSp>
        <p:nvCxnSpPr>
          <p:cNvPr id="762" name="Google Shape;762;p70"/>
          <p:cNvCxnSpPr/>
          <p:nvPr/>
        </p:nvCxnSpPr>
        <p:spPr>
          <a:xfrm rot="10800000" flipH="1">
            <a:off x="2414240" y="1349298"/>
            <a:ext cx="4204010" cy="3122341"/>
          </a:xfrm>
          <a:prstGeom prst="straightConnector1">
            <a:avLst/>
          </a:prstGeom>
          <a:noFill/>
          <a:ln w="19050" cap="flat" cmpd="sng">
            <a:solidFill>
              <a:schemeClr val="accent2"/>
            </a:solidFill>
            <a:prstDash val="dash"/>
            <a:round/>
            <a:headEnd type="none" w="sm" len="sm"/>
            <a:tailEnd type="none" w="sm" len="sm"/>
          </a:ln>
        </p:spPr>
      </p:cxnSp>
      <p:cxnSp>
        <p:nvCxnSpPr>
          <p:cNvPr id="763" name="Google Shape;763;p70"/>
          <p:cNvCxnSpPr/>
          <p:nvPr/>
        </p:nvCxnSpPr>
        <p:spPr>
          <a:xfrm>
            <a:off x="5609063" y="2999678"/>
            <a:ext cx="1516566" cy="0"/>
          </a:xfrm>
          <a:prstGeom prst="straightConnector1">
            <a:avLst/>
          </a:prstGeom>
          <a:noFill/>
          <a:ln w="38100" cap="flat" cmpd="sng">
            <a:solidFill>
              <a:schemeClr val="accent3"/>
            </a:solidFill>
            <a:prstDash val="solid"/>
            <a:round/>
            <a:headEnd type="triangl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6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21"/>
          <p:cNvSpPr txBox="1">
            <a:spLocks noGrp="1"/>
          </p:cNvSpPr>
          <p:nvPr>
            <p:ph type="body" idx="1"/>
          </p:nvPr>
        </p:nvSpPr>
        <p:spPr>
          <a:xfrm>
            <a:off x="704087" y="724825"/>
            <a:ext cx="7828157" cy="571011"/>
          </a:xfrm>
          <a:prstGeom prst="rect">
            <a:avLst/>
          </a:prstGeom>
          <a:noFill/>
          <a:ln>
            <a:noFill/>
          </a:ln>
        </p:spPr>
        <p:txBody>
          <a:bodyPr spcFirstLastPara="1" wrap="square" lIns="130600" tIns="65300" rIns="130600" bIns="65300" anchor="t" anchorCtr="0">
            <a:noAutofit/>
          </a:bodyPr>
          <a:lstStyle/>
          <a:p>
            <a:pPr marL="60945" lvl="0" indent="0" algn="ctr" rtl="0">
              <a:spcBef>
                <a:spcPts val="0"/>
              </a:spcBef>
              <a:spcAft>
                <a:spcPts val="0"/>
              </a:spcAft>
              <a:buSzPts val="2280"/>
              <a:buNone/>
            </a:pPr>
            <a:r>
              <a:rPr lang="en-US" sz="2400"/>
              <a:t>Storage Latency Analogy: How Far Away is the Data?</a:t>
            </a:r>
            <a:endParaRPr/>
          </a:p>
        </p:txBody>
      </p:sp>
      <p:sp>
        <p:nvSpPr>
          <p:cNvPr id="769" name="Google Shape;769;p21"/>
          <p:cNvSpPr txBox="1">
            <a:spLocks noGrp="1"/>
          </p:cNvSpPr>
          <p:nvPr>
            <p:ph type="title"/>
          </p:nvPr>
        </p:nvSpPr>
        <p:spPr>
          <a:xfrm>
            <a:off x="838199" y="57150"/>
            <a:ext cx="8183137"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2800"/>
              <a:buFont typeface="Calibri"/>
              <a:buNone/>
            </a:pPr>
            <a:r>
              <a:rPr lang="en-US" sz="2400" dirty="0"/>
              <a:t>Great Idea </a:t>
            </a:r>
            <a:r>
              <a:rPr lang="en-US" sz="2400" dirty="0">
                <a:solidFill>
                  <a:schemeClr val="accent3"/>
                </a:solidFill>
              </a:rPr>
              <a:t>#3</a:t>
            </a:r>
            <a:r>
              <a:rPr lang="en-US" sz="2400" dirty="0"/>
              <a:t>: Principle of Locality / Memory Hierarchy</a:t>
            </a:r>
            <a:endParaRPr sz="2800" dirty="0"/>
          </a:p>
        </p:txBody>
      </p:sp>
      <p:sp>
        <p:nvSpPr>
          <p:cNvPr id="770" name="Google Shape;770;p21"/>
          <p:cNvSpPr/>
          <p:nvPr/>
        </p:nvSpPr>
        <p:spPr>
          <a:xfrm>
            <a:off x="7574396" y="3237043"/>
            <a:ext cx="1584472" cy="120028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u="none" strike="noStrike" cap="none">
                <a:solidFill>
                  <a:srgbClr val="FFFF00"/>
                </a:solidFill>
                <a:latin typeface="Calibri"/>
                <a:ea typeface="Calibri"/>
                <a:cs typeface="Calibri"/>
                <a:sym typeface="Calibri"/>
              </a:rPr>
              <a:t>Jim Gray</a:t>
            </a:r>
            <a:br>
              <a:rPr lang="en-US" sz="1800" u="none" strike="noStrike" cap="none">
                <a:solidFill>
                  <a:srgbClr val="FFFF00"/>
                </a:solidFill>
                <a:latin typeface="Calibri"/>
                <a:ea typeface="Calibri"/>
                <a:cs typeface="Calibri"/>
                <a:sym typeface="Calibri"/>
              </a:rPr>
            </a:br>
            <a:r>
              <a:rPr lang="en-US" sz="1800" u="none" strike="noStrike" cap="none">
                <a:solidFill>
                  <a:srgbClr val="FFFF00"/>
                </a:solidFill>
                <a:latin typeface="Calibri"/>
                <a:ea typeface="Calibri"/>
                <a:cs typeface="Calibri"/>
                <a:sym typeface="Calibri"/>
              </a:rPr>
              <a:t>Turing Award</a:t>
            </a:r>
            <a:endParaRPr sz="1400" u="none" strike="noStrike" cap="none">
              <a:solidFill>
                <a:srgbClr val="FFFF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US" sz="1800" u="none" strike="noStrike" cap="none">
                <a:solidFill>
                  <a:srgbClr val="FFFF00"/>
                </a:solidFill>
                <a:latin typeface="Calibri"/>
                <a:ea typeface="Calibri"/>
                <a:cs typeface="Calibri"/>
                <a:sym typeface="Calibri"/>
              </a:rPr>
              <a:t>B.S. Cal 1966</a:t>
            </a:r>
            <a:endParaRPr sz="1400" u="none" strike="noStrike" cap="none">
              <a:solidFill>
                <a:srgbClr val="FFFF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US" sz="1800" u="none" strike="noStrike" cap="none">
                <a:solidFill>
                  <a:srgbClr val="FFFF00"/>
                </a:solidFill>
                <a:latin typeface="Calibri"/>
                <a:ea typeface="Calibri"/>
                <a:cs typeface="Calibri"/>
                <a:sym typeface="Calibri"/>
              </a:rPr>
              <a:t>Ph.D. Cal 1969</a:t>
            </a:r>
            <a:endParaRPr sz="450" u="none" strike="noStrike" cap="none">
              <a:solidFill>
                <a:srgbClr val="FFFF00"/>
              </a:solidFill>
              <a:latin typeface="Calibri"/>
              <a:ea typeface="Calibri"/>
              <a:cs typeface="Calibri"/>
              <a:sym typeface="Calibri"/>
            </a:endParaRPr>
          </a:p>
        </p:txBody>
      </p:sp>
      <p:sp>
        <p:nvSpPr>
          <p:cNvPr id="771" name="Google Shape;771;p21"/>
          <p:cNvSpPr/>
          <p:nvPr/>
        </p:nvSpPr>
        <p:spPr>
          <a:xfrm>
            <a:off x="1480941" y="1435861"/>
            <a:ext cx="5911354" cy="315999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sp>
        <p:nvSpPr>
          <p:cNvPr id="772" name="Google Shape;772;p21"/>
          <p:cNvSpPr/>
          <p:nvPr/>
        </p:nvSpPr>
        <p:spPr>
          <a:xfrm>
            <a:off x="2276804" y="3969772"/>
            <a:ext cx="1599764"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On-chip cache</a:t>
            </a:r>
            <a:endParaRPr sz="1400" u="none" strike="noStrike" cap="none">
              <a:solidFill>
                <a:schemeClr val="lt1"/>
              </a:solidFill>
              <a:latin typeface="Calibri"/>
              <a:ea typeface="Calibri"/>
              <a:cs typeface="Calibri"/>
              <a:sym typeface="Calibri"/>
            </a:endParaRPr>
          </a:p>
        </p:txBody>
      </p:sp>
      <p:grpSp>
        <p:nvGrpSpPr>
          <p:cNvPr id="773" name="Google Shape;773;p21"/>
          <p:cNvGrpSpPr/>
          <p:nvPr/>
        </p:nvGrpSpPr>
        <p:grpSpPr>
          <a:xfrm>
            <a:off x="1581429" y="1673667"/>
            <a:ext cx="2376869" cy="3275114"/>
            <a:chOff x="1581429" y="1673667"/>
            <a:chExt cx="2376869" cy="3275114"/>
          </a:xfrm>
        </p:grpSpPr>
        <p:sp>
          <p:nvSpPr>
            <p:cNvPr id="774" name="Google Shape;774;p21"/>
            <p:cNvSpPr/>
            <p:nvPr/>
          </p:nvSpPr>
          <p:spPr>
            <a:xfrm>
              <a:off x="2276804" y="4451259"/>
              <a:ext cx="1085267"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Registers</a:t>
              </a:r>
              <a:endParaRPr sz="1400" u="none" strike="noStrike" cap="none">
                <a:solidFill>
                  <a:schemeClr val="lt1"/>
                </a:solidFill>
                <a:latin typeface="Calibri"/>
                <a:ea typeface="Calibri"/>
                <a:cs typeface="Calibri"/>
                <a:sym typeface="Calibri"/>
              </a:endParaRPr>
            </a:p>
          </p:txBody>
        </p:sp>
        <p:sp>
          <p:nvSpPr>
            <p:cNvPr id="775" name="Google Shape;775;p21"/>
            <p:cNvSpPr/>
            <p:nvPr/>
          </p:nvSpPr>
          <p:spPr>
            <a:xfrm>
              <a:off x="2276804" y="3793769"/>
              <a:ext cx="1681494"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On-board cache</a:t>
              </a:r>
              <a:endParaRPr sz="1400" u="none" strike="noStrike" cap="none">
                <a:solidFill>
                  <a:schemeClr val="lt1"/>
                </a:solidFill>
                <a:latin typeface="Calibri"/>
                <a:ea typeface="Calibri"/>
                <a:cs typeface="Calibri"/>
                <a:sym typeface="Calibri"/>
              </a:endParaRPr>
            </a:p>
          </p:txBody>
        </p:sp>
        <p:sp>
          <p:nvSpPr>
            <p:cNvPr id="776" name="Google Shape;776;p21"/>
            <p:cNvSpPr/>
            <p:nvPr/>
          </p:nvSpPr>
          <p:spPr>
            <a:xfrm>
              <a:off x="2276804" y="3359981"/>
              <a:ext cx="832038"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Memory </a:t>
              </a:r>
              <a:endParaRPr sz="1400" u="none" strike="noStrike" cap="none">
                <a:solidFill>
                  <a:schemeClr val="lt1"/>
                </a:solidFill>
                <a:latin typeface="Calibri"/>
                <a:ea typeface="Calibri"/>
                <a:cs typeface="Calibri"/>
                <a:sym typeface="Calibri"/>
              </a:endParaRPr>
            </a:p>
          </p:txBody>
        </p:sp>
        <p:sp>
          <p:nvSpPr>
            <p:cNvPr id="777" name="Google Shape;777;p21"/>
            <p:cNvSpPr/>
            <p:nvPr/>
          </p:nvSpPr>
          <p:spPr>
            <a:xfrm>
              <a:off x="2276804" y="2482476"/>
              <a:ext cx="424728"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Disk</a:t>
              </a:r>
              <a:endParaRPr sz="1400" u="none" strike="noStrike" cap="none">
                <a:solidFill>
                  <a:schemeClr val="lt1"/>
                </a:solidFill>
                <a:latin typeface="Calibri"/>
                <a:ea typeface="Calibri"/>
                <a:cs typeface="Calibri"/>
                <a:sym typeface="Calibri"/>
              </a:endParaRPr>
            </a:p>
          </p:txBody>
        </p:sp>
        <p:sp>
          <p:nvSpPr>
            <p:cNvPr id="778" name="Google Shape;778;p21"/>
            <p:cNvSpPr/>
            <p:nvPr/>
          </p:nvSpPr>
          <p:spPr>
            <a:xfrm>
              <a:off x="2091906" y="4451259"/>
              <a:ext cx="66992"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1</a:t>
              </a:r>
              <a:endParaRPr sz="1400" u="none" strike="noStrike" cap="none">
                <a:solidFill>
                  <a:schemeClr val="lt1"/>
                </a:solidFill>
                <a:latin typeface="Calibri"/>
                <a:ea typeface="Calibri"/>
                <a:cs typeface="Calibri"/>
                <a:sym typeface="Calibri"/>
              </a:endParaRPr>
            </a:p>
          </p:txBody>
        </p:sp>
        <p:sp>
          <p:nvSpPr>
            <p:cNvPr id="779" name="Google Shape;779;p21"/>
            <p:cNvSpPr/>
            <p:nvPr/>
          </p:nvSpPr>
          <p:spPr>
            <a:xfrm>
              <a:off x="2055731" y="3969772"/>
              <a:ext cx="103167"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2</a:t>
              </a:r>
              <a:endParaRPr sz="1400" u="none" strike="noStrike" cap="none">
                <a:solidFill>
                  <a:schemeClr val="lt1"/>
                </a:solidFill>
                <a:latin typeface="Calibri"/>
                <a:ea typeface="Calibri"/>
                <a:cs typeface="Calibri"/>
                <a:sym typeface="Calibri"/>
              </a:endParaRPr>
            </a:p>
          </p:txBody>
        </p:sp>
        <p:sp>
          <p:nvSpPr>
            <p:cNvPr id="780" name="Google Shape;780;p21"/>
            <p:cNvSpPr/>
            <p:nvPr/>
          </p:nvSpPr>
          <p:spPr>
            <a:xfrm>
              <a:off x="1688616" y="3778990"/>
              <a:ext cx="470282"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10</a:t>
              </a:r>
              <a:endParaRPr sz="1400" u="none" strike="noStrike" cap="none">
                <a:solidFill>
                  <a:schemeClr val="lt1"/>
                </a:solidFill>
                <a:latin typeface="Calibri"/>
                <a:ea typeface="Calibri"/>
                <a:cs typeface="Calibri"/>
                <a:sym typeface="Calibri"/>
              </a:endParaRPr>
            </a:p>
          </p:txBody>
        </p:sp>
        <p:sp>
          <p:nvSpPr>
            <p:cNvPr id="781" name="Google Shape;781;p21"/>
            <p:cNvSpPr/>
            <p:nvPr/>
          </p:nvSpPr>
          <p:spPr>
            <a:xfrm>
              <a:off x="1581429" y="3359981"/>
              <a:ext cx="577469"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100</a:t>
              </a:r>
              <a:endParaRPr sz="1400" u="none" strike="noStrike" cap="none">
                <a:solidFill>
                  <a:schemeClr val="lt1"/>
                </a:solidFill>
                <a:latin typeface="Calibri"/>
                <a:ea typeface="Calibri"/>
                <a:cs typeface="Calibri"/>
                <a:sym typeface="Calibri"/>
              </a:endParaRPr>
            </a:p>
          </p:txBody>
        </p:sp>
        <p:sp>
          <p:nvSpPr>
            <p:cNvPr id="782" name="Google Shape;782;p21"/>
            <p:cNvSpPr/>
            <p:nvPr/>
          </p:nvSpPr>
          <p:spPr>
            <a:xfrm>
              <a:off x="2276804" y="1673667"/>
              <a:ext cx="1243367"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Tape /optical </a:t>
              </a:r>
              <a:endParaRPr sz="1400" u="none" strike="noStrike" cap="none">
                <a:solidFill>
                  <a:schemeClr val="lt1"/>
                </a:solidFill>
                <a:latin typeface="Calibri"/>
                <a:ea typeface="Calibri"/>
                <a:cs typeface="Calibri"/>
                <a:sym typeface="Calibri"/>
              </a:endParaRPr>
            </a:p>
          </p:txBody>
        </p:sp>
        <p:sp>
          <p:nvSpPr>
            <p:cNvPr id="783" name="Google Shape;783;p21"/>
            <p:cNvSpPr/>
            <p:nvPr/>
          </p:nvSpPr>
          <p:spPr>
            <a:xfrm>
              <a:off x="2276804" y="1930283"/>
              <a:ext cx="694035"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robot</a:t>
              </a:r>
              <a:endParaRPr sz="1400" u="none" strike="noStrike" cap="none">
                <a:solidFill>
                  <a:schemeClr val="lt1"/>
                </a:solidFill>
                <a:latin typeface="Calibri"/>
                <a:ea typeface="Calibri"/>
                <a:cs typeface="Calibri"/>
                <a:sym typeface="Calibri"/>
              </a:endParaRPr>
            </a:p>
          </p:txBody>
        </p:sp>
        <p:sp>
          <p:nvSpPr>
            <p:cNvPr id="784" name="Google Shape;784;p21"/>
            <p:cNvSpPr/>
            <p:nvPr/>
          </p:nvSpPr>
          <p:spPr>
            <a:xfrm>
              <a:off x="1891039" y="4702914"/>
              <a:ext cx="338978"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100"/>
                <a:buFont typeface="Arial"/>
                <a:buNone/>
              </a:pPr>
              <a:r>
                <a:rPr lang="en-US" sz="1600" u="none" strike="noStrike" cap="none">
                  <a:solidFill>
                    <a:srgbClr val="D6ECFF"/>
                  </a:solidFill>
                  <a:latin typeface="Calibri"/>
                  <a:ea typeface="Calibri"/>
                  <a:cs typeface="Calibri"/>
                  <a:sym typeface="Calibri"/>
                </a:rPr>
                <a:t>[ns]</a:t>
              </a:r>
              <a:endParaRPr sz="2000" u="none" strike="noStrike" cap="none">
                <a:solidFill>
                  <a:schemeClr val="lt1"/>
                </a:solidFill>
                <a:latin typeface="Calibri"/>
                <a:ea typeface="Calibri"/>
                <a:cs typeface="Calibri"/>
                <a:sym typeface="Calibri"/>
              </a:endParaRPr>
            </a:p>
          </p:txBody>
        </p:sp>
        <p:sp>
          <p:nvSpPr>
            <p:cNvPr id="785" name="Google Shape;785;p21"/>
            <p:cNvSpPr/>
            <p:nvPr/>
          </p:nvSpPr>
          <p:spPr>
            <a:xfrm>
              <a:off x="1774707" y="1676354"/>
              <a:ext cx="384533" cy="28725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10</a:t>
              </a:r>
              <a:r>
                <a:rPr lang="en-US" sz="2800" u="none" strike="noStrike" cap="none" baseline="30000">
                  <a:solidFill>
                    <a:srgbClr val="D6ECFF"/>
                  </a:solidFill>
                  <a:latin typeface="Calibri"/>
                  <a:ea typeface="Calibri"/>
                  <a:cs typeface="Calibri"/>
                  <a:sym typeface="Calibri"/>
                </a:rPr>
                <a:t>9</a:t>
              </a:r>
              <a:endParaRPr sz="3200" u="none" strike="noStrike" cap="none" baseline="30000">
                <a:solidFill>
                  <a:schemeClr val="lt1"/>
                </a:solidFill>
                <a:latin typeface="Calibri"/>
                <a:ea typeface="Calibri"/>
                <a:cs typeface="Calibri"/>
                <a:sym typeface="Calibri"/>
              </a:endParaRPr>
            </a:p>
          </p:txBody>
        </p:sp>
        <p:sp>
          <p:nvSpPr>
            <p:cNvPr id="786" name="Google Shape;786;p21"/>
            <p:cNvSpPr/>
            <p:nvPr/>
          </p:nvSpPr>
          <p:spPr>
            <a:xfrm>
              <a:off x="1774707" y="2466613"/>
              <a:ext cx="384533" cy="287258"/>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10</a:t>
              </a:r>
              <a:r>
                <a:rPr lang="en-US" sz="2800" u="none" strike="noStrike" cap="none" baseline="30000">
                  <a:solidFill>
                    <a:srgbClr val="D6ECFF"/>
                  </a:solidFill>
                  <a:latin typeface="Calibri"/>
                  <a:ea typeface="Calibri"/>
                  <a:cs typeface="Calibri"/>
                  <a:sym typeface="Calibri"/>
                </a:rPr>
                <a:t>6</a:t>
              </a:r>
              <a:endParaRPr sz="3200" u="none" strike="noStrike" cap="none" baseline="30000">
                <a:solidFill>
                  <a:schemeClr val="lt1"/>
                </a:solidFill>
                <a:latin typeface="Calibri"/>
                <a:ea typeface="Calibri"/>
                <a:cs typeface="Calibri"/>
                <a:sym typeface="Calibri"/>
              </a:endParaRPr>
            </a:p>
          </p:txBody>
        </p:sp>
      </p:grpSp>
      <p:pic>
        <p:nvPicPr>
          <p:cNvPr id="787" name="Google Shape;787;p21"/>
          <p:cNvPicPr preferRelativeResize="0"/>
          <p:nvPr/>
        </p:nvPicPr>
        <p:blipFill rotWithShape="1">
          <a:blip r:embed="rId3">
            <a:alphaModFix/>
          </a:blip>
          <a:srcRect b="18533"/>
          <a:stretch/>
        </p:blipFill>
        <p:spPr>
          <a:xfrm>
            <a:off x="7778168" y="1539321"/>
            <a:ext cx="1102981" cy="1505082"/>
          </a:xfrm>
          <a:prstGeom prst="rect">
            <a:avLst/>
          </a:prstGeom>
          <a:noFill/>
          <a:ln>
            <a:noFill/>
          </a:ln>
        </p:spPr>
      </p:pic>
      <p:grpSp>
        <p:nvGrpSpPr>
          <p:cNvPr id="788" name="Google Shape;788;p21"/>
          <p:cNvGrpSpPr/>
          <p:nvPr/>
        </p:nvGrpSpPr>
        <p:grpSpPr>
          <a:xfrm>
            <a:off x="3260697" y="1343157"/>
            <a:ext cx="3852913" cy="3378153"/>
            <a:chOff x="3260697" y="1343157"/>
            <a:chExt cx="3852913" cy="3378153"/>
          </a:xfrm>
        </p:grpSpPr>
        <p:pic>
          <p:nvPicPr>
            <p:cNvPr id="789" name="Google Shape;789;p21" descr="Andromeda_galaxy_2.jpg"/>
            <p:cNvPicPr preferRelativeResize="0"/>
            <p:nvPr/>
          </p:nvPicPr>
          <p:blipFill rotWithShape="1">
            <a:blip r:embed="rId4">
              <a:alphaModFix/>
            </a:blip>
            <a:srcRect/>
            <a:stretch/>
          </p:blipFill>
          <p:spPr>
            <a:xfrm>
              <a:off x="4121261" y="1705001"/>
              <a:ext cx="884477" cy="498893"/>
            </a:xfrm>
            <a:prstGeom prst="rect">
              <a:avLst/>
            </a:prstGeom>
            <a:noFill/>
            <a:ln>
              <a:noFill/>
            </a:ln>
          </p:spPr>
        </p:pic>
        <p:sp>
          <p:nvSpPr>
            <p:cNvPr id="790" name="Google Shape;790;p21"/>
            <p:cNvSpPr/>
            <p:nvPr/>
          </p:nvSpPr>
          <p:spPr>
            <a:xfrm>
              <a:off x="4266459" y="3582833"/>
              <a:ext cx="681976" cy="278112"/>
            </a:xfrm>
            <a:custGeom>
              <a:avLst/>
              <a:gdLst/>
              <a:ahLst/>
              <a:cxnLst/>
              <a:rect l="l" t="t" r="r" b="b"/>
              <a:pathLst>
                <a:path w="509" h="207" extrusionOk="0">
                  <a:moveTo>
                    <a:pt x="0" y="0"/>
                  </a:moveTo>
                  <a:lnTo>
                    <a:pt x="14" y="11"/>
                  </a:lnTo>
                  <a:lnTo>
                    <a:pt x="29" y="22"/>
                  </a:lnTo>
                  <a:lnTo>
                    <a:pt x="51" y="33"/>
                  </a:lnTo>
                  <a:lnTo>
                    <a:pt x="73" y="44"/>
                  </a:lnTo>
                  <a:lnTo>
                    <a:pt x="95" y="55"/>
                  </a:lnTo>
                  <a:lnTo>
                    <a:pt x="117" y="60"/>
                  </a:lnTo>
                  <a:lnTo>
                    <a:pt x="131" y="65"/>
                  </a:lnTo>
                  <a:lnTo>
                    <a:pt x="161" y="71"/>
                  </a:lnTo>
                  <a:lnTo>
                    <a:pt x="167" y="71"/>
                  </a:lnTo>
                  <a:lnTo>
                    <a:pt x="211" y="76"/>
                  </a:lnTo>
                  <a:lnTo>
                    <a:pt x="299" y="82"/>
                  </a:lnTo>
                  <a:lnTo>
                    <a:pt x="343" y="82"/>
                  </a:lnTo>
                  <a:lnTo>
                    <a:pt x="349" y="82"/>
                  </a:lnTo>
                  <a:lnTo>
                    <a:pt x="371" y="82"/>
                  </a:lnTo>
                  <a:lnTo>
                    <a:pt x="386" y="87"/>
                  </a:lnTo>
                  <a:lnTo>
                    <a:pt x="393" y="87"/>
                  </a:lnTo>
                  <a:lnTo>
                    <a:pt x="393" y="93"/>
                  </a:lnTo>
                  <a:lnTo>
                    <a:pt x="379" y="98"/>
                  </a:lnTo>
                  <a:lnTo>
                    <a:pt x="364" y="103"/>
                  </a:lnTo>
                  <a:lnTo>
                    <a:pt x="357" y="103"/>
                  </a:lnTo>
                  <a:lnTo>
                    <a:pt x="335" y="109"/>
                  </a:lnTo>
                  <a:lnTo>
                    <a:pt x="299" y="114"/>
                  </a:lnTo>
                  <a:lnTo>
                    <a:pt x="262" y="121"/>
                  </a:lnTo>
                  <a:lnTo>
                    <a:pt x="226" y="121"/>
                  </a:lnTo>
                  <a:lnTo>
                    <a:pt x="204" y="121"/>
                  </a:lnTo>
                  <a:lnTo>
                    <a:pt x="190" y="121"/>
                  </a:lnTo>
                  <a:lnTo>
                    <a:pt x="146" y="126"/>
                  </a:lnTo>
                  <a:lnTo>
                    <a:pt x="123" y="126"/>
                  </a:lnTo>
                  <a:lnTo>
                    <a:pt x="87" y="131"/>
                  </a:lnTo>
                  <a:lnTo>
                    <a:pt x="81" y="131"/>
                  </a:lnTo>
                  <a:lnTo>
                    <a:pt x="73" y="131"/>
                  </a:lnTo>
                  <a:lnTo>
                    <a:pt x="58" y="137"/>
                  </a:lnTo>
                  <a:lnTo>
                    <a:pt x="58" y="142"/>
                  </a:lnTo>
                  <a:lnTo>
                    <a:pt x="66" y="148"/>
                  </a:lnTo>
                  <a:lnTo>
                    <a:pt x="81" y="153"/>
                  </a:lnTo>
                  <a:lnTo>
                    <a:pt x="117" y="164"/>
                  </a:lnTo>
                  <a:lnTo>
                    <a:pt x="131" y="164"/>
                  </a:lnTo>
                  <a:lnTo>
                    <a:pt x="138" y="164"/>
                  </a:lnTo>
                  <a:lnTo>
                    <a:pt x="167" y="169"/>
                  </a:lnTo>
                  <a:lnTo>
                    <a:pt x="204" y="175"/>
                  </a:lnTo>
                  <a:lnTo>
                    <a:pt x="247" y="186"/>
                  </a:lnTo>
                  <a:lnTo>
                    <a:pt x="270" y="191"/>
                  </a:lnTo>
                  <a:lnTo>
                    <a:pt x="284" y="197"/>
                  </a:lnTo>
                  <a:lnTo>
                    <a:pt x="306" y="202"/>
                  </a:lnTo>
                  <a:lnTo>
                    <a:pt x="313" y="202"/>
                  </a:lnTo>
                  <a:lnTo>
                    <a:pt x="335" y="207"/>
                  </a:lnTo>
                  <a:lnTo>
                    <a:pt x="349" y="207"/>
                  </a:lnTo>
                  <a:lnTo>
                    <a:pt x="364" y="202"/>
                  </a:lnTo>
                  <a:lnTo>
                    <a:pt x="364" y="197"/>
                  </a:lnTo>
                  <a:lnTo>
                    <a:pt x="364" y="186"/>
                  </a:lnTo>
                  <a:lnTo>
                    <a:pt x="357" y="175"/>
                  </a:lnTo>
                  <a:lnTo>
                    <a:pt x="349" y="169"/>
                  </a:lnTo>
                  <a:lnTo>
                    <a:pt x="328" y="164"/>
                  </a:lnTo>
                  <a:lnTo>
                    <a:pt x="320" y="158"/>
                  </a:lnTo>
                  <a:lnTo>
                    <a:pt x="313" y="158"/>
                  </a:lnTo>
                  <a:lnTo>
                    <a:pt x="306" y="153"/>
                  </a:lnTo>
                  <a:lnTo>
                    <a:pt x="299" y="153"/>
                  </a:lnTo>
                  <a:lnTo>
                    <a:pt x="306" y="142"/>
                  </a:lnTo>
                  <a:lnTo>
                    <a:pt x="313" y="137"/>
                  </a:lnTo>
                  <a:lnTo>
                    <a:pt x="335" y="131"/>
                  </a:lnTo>
                  <a:lnTo>
                    <a:pt x="357" y="126"/>
                  </a:lnTo>
                  <a:lnTo>
                    <a:pt x="371" y="126"/>
                  </a:lnTo>
                  <a:lnTo>
                    <a:pt x="393" y="121"/>
                  </a:lnTo>
                  <a:lnTo>
                    <a:pt x="408" y="121"/>
                  </a:lnTo>
                  <a:lnTo>
                    <a:pt x="437" y="114"/>
                  </a:lnTo>
                  <a:lnTo>
                    <a:pt x="459" y="109"/>
                  </a:lnTo>
                  <a:lnTo>
                    <a:pt x="480" y="103"/>
                  </a:lnTo>
                  <a:lnTo>
                    <a:pt x="495" y="98"/>
                  </a:lnTo>
                  <a:lnTo>
                    <a:pt x="502" y="93"/>
                  </a:lnTo>
                  <a:lnTo>
                    <a:pt x="509" y="87"/>
                  </a:lnTo>
                  <a:lnTo>
                    <a:pt x="502" y="82"/>
                  </a:lnTo>
                  <a:lnTo>
                    <a:pt x="488" y="76"/>
                  </a:lnTo>
                  <a:lnTo>
                    <a:pt x="466" y="71"/>
                  </a:lnTo>
                  <a:lnTo>
                    <a:pt x="452" y="71"/>
                  </a:lnTo>
                  <a:lnTo>
                    <a:pt x="423" y="65"/>
                  </a:lnTo>
                  <a:lnTo>
                    <a:pt x="386" y="60"/>
                  </a:lnTo>
                  <a:lnTo>
                    <a:pt x="357" y="60"/>
                  </a:lnTo>
                  <a:lnTo>
                    <a:pt x="313" y="55"/>
                  </a:lnTo>
                  <a:lnTo>
                    <a:pt x="291" y="55"/>
                  </a:lnTo>
                  <a:lnTo>
                    <a:pt x="270" y="55"/>
                  </a:lnTo>
                  <a:lnTo>
                    <a:pt x="226" y="49"/>
                  </a:lnTo>
                  <a:lnTo>
                    <a:pt x="182" y="44"/>
                  </a:lnTo>
                  <a:lnTo>
                    <a:pt x="146" y="38"/>
                  </a:lnTo>
                  <a:lnTo>
                    <a:pt x="109" y="33"/>
                  </a:lnTo>
                  <a:lnTo>
                    <a:pt x="87" y="28"/>
                  </a:lnTo>
                  <a:lnTo>
                    <a:pt x="44" y="17"/>
                  </a:lnTo>
                  <a:lnTo>
                    <a:pt x="22" y="11"/>
                  </a:lnTo>
                  <a:lnTo>
                    <a:pt x="8" y="6"/>
                  </a:lnTo>
                  <a:lnTo>
                    <a:pt x="0" y="0"/>
                  </a:lnTo>
                  <a:close/>
                </a:path>
              </a:pathLst>
            </a:custGeom>
            <a:solidFill>
              <a:srgbClr val="66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cxnSp>
          <p:nvCxnSpPr>
            <p:cNvPr id="791" name="Google Shape;791;p21"/>
            <p:cNvCxnSpPr/>
            <p:nvPr/>
          </p:nvCxnSpPr>
          <p:spPr>
            <a:xfrm flipH="1">
              <a:off x="4101659" y="3400112"/>
              <a:ext cx="8039" cy="6718"/>
            </a:xfrm>
            <a:prstGeom prst="straightConnector1">
              <a:avLst/>
            </a:prstGeom>
            <a:noFill/>
            <a:ln w="23800" cap="flat" cmpd="sng">
              <a:solidFill>
                <a:srgbClr val="0A0A0A"/>
              </a:solidFill>
              <a:prstDash val="solid"/>
              <a:round/>
              <a:headEnd type="none" w="sm" len="sm"/>
              <a:tailEnd type="none" w="sm" len="sm"/>
            </a:ln>
          </p:spPr>
        </p:cxnSp>
        <p:cxnSp>
          <p:nvCxnSpPr>
            <p:cNvPr id="792" name="Google Shape;792;p21"/>
            <p:cNvCxnSpPr/>
            <p:nvPr/>
          </p:nvCxnSpPr>
          <p:spPr>
            <a:xfrm flipH="1">
              <a:off x="4101659" y="3400112"/>
              <a:ext cx="28137" cy="21497"/>
            </a:xfrm>
            <a:prstGeom prst="straightConnector1">
              <a:avLst/>
            </a:prstGeom>
            <a:noFill/>
            <a:ln w="23800" cap="flat" cmpd="sng">
              <a:solidFill>
                <a:srgbClr val="0C0C0C"/>
              </a:solidFill>
              <a:prstDash val="solid"/>
              <a:round/>
              <a:headEnd type="none" w="sm" len="sm"/>
              <a:tailEnd type="none" w="sm" len="sm"/>
            </a:ln>
          </p:spPr>
        </p:cxnSp>
        <p:cxnSp>
          <p:nvCxnSpPr>
            <p:cNvPr id="793" name="Google Shape;793;p21"/>
            <p:cNvCxnSpPr/>
            <p:nvPr/>
          </p:nvCxnSpPr>
          <p:spPr>
            <a:xfrm flipH="1">
              <a:off x="4101659" y="3400112"/>
              <a:ext cx="28137" cy="21497"/>
            </a:xfrm>
            <a:prstGeom prst="straightConnector1">
              <a:avLst/>
            </a:prstGeom>
            <a:noFill/>
            <a:ln w="23800" cap="flat" cmpd="sng">
              <a:solidFill>
                <a:srgbClr val="0E0E0E"/>
              </a:solidFill>
              <a:prstDash val="solid"/>
              <a:round/>
              <a:headEnd type="none" w="sm" len="sm"/>
              <a:tailEnd type="none" w="sm" len="sm"/>
            </a:ln>
          </p:spPr>
        </p:cxnSp>
        <p:cxnSp>
          <p:nvCxnSpPr>
            <p:cNvPr id="794" name="Google Shape;794;p21"/>
            <p:cNvCxnSpPr/>
            <p:nvPr/>
          </p:nvCxnSpPr>
          <p:spPr>
            <a:xfrm flipH="1">
              <a:off x="4101659" y="3400112"/>
              <a:ext cx="46894" cy="34932"/>
            </a:xfrm>
            <a:prstGeom prst="straightConnector1">
              <a:avLst/>
            </a:prstGeom>
            <a:noFill/>
            <a:ln w="23800" cap="flat" cmpd="sng">
              <a:solidFill>
                <a:srgbClr val="101010"/>
              </a:solidFill>
              <a:prstDash val="solid"/>
              <a:round/>
              <a:headEnd type="none" w="sm" len="sm"/>
              <a:tailEnd type="none" w="sm" len="sm"/>
            </a:ln>
          </p:spPr>
        </p:cxnSp>
        <p:cxnSp>
          <p:nvCxnSpPr>
            <p:cNvPr id="795" name="Google Shape;795;p21"/>
            <p:cNvCxnSpPr/>
            <p:nvPr/>
          </p:nvCxnSpPr>
          <p:spPr>
            <a:xfrm flipH="1">
              <a:off x="4101659" y="3400112"/>
              <a:ext cx="65652" cy="49711"/>
            </a:xfrm>
            <a:prstGeom prst="straightConnector1">
              <a:avLst/>
            </a:prstGeom>
            <a:noFill/>
            <a:ln w="23800" cap="flat" cmpd="sng">
              <a:solidFill>
                <a:srgbClr val="121212"/>
              </a:solidFill>
              <a:prstDash val="solid"/>
              <a:round/>
              <a:headEnd type="none" w="sm" len="sm"/>
              <a:tailEnd type="none" w="sm" len="sm"/>
            </a:ln>
          </p:spPr>
        </p:cxnSp>
        <p:cxnSp>
          <p:nvCxnSpPr>
            <p:cNvPr id="796" name="Google Shape;796;p21"/>
            <p:cNvCxnSpPr/>
            <p:nvPr/>
          </p:nvCxnSpPr>
          <p:spPr>
            <a:xfrm flipH="1">
              <a:off x="4101659" y="3400112"/>
              <a:ext cx="85749" cy="64490"/>
            </a:xfrm>
            <a:prstGeom prst="straightConnector1">
              <a:avLst/>
            </a:prstGeom>
            <a:noFill/>
            <a:ln w="23800" cap="flat" cmpd="sng">
              <a:solidFill>
                <a:srgbClr val="141414"/>
              </a:solidFill>
              <a:prstDash val="solid"/>
              <a:round/>
              <a:headEnd type="none" w="sm" len="sm"/>
              <a:tailEnd type="none" w="sm" len="sm"/>
            </a:ln>
          </p:spPr>
        </p:cxnSp>
        <p:cxnSp>
          <p:nvCxnSpPr>
            <p:cNvPr id="797" name="Google Shape;797;p21"/>
            <p:cNvCxnSpPr/>
            <p:nvPr/>
          </p:nvCxnSpPr>
          <p:spPr>
            <a:xfrm flipH="1">
              <a:off x="4101659" y="3400112"/>
              <a:ext cx="85749" cy="64490"/>
            </a:xfrm>
            <a:prstGeom prst="straightConnector1">
              <a:avLst/>
            </a:prstGeom>
            <a:noFill/>
            <a:ln w="23800" cap="flat" cmpd="sng">
              <a:solidFill>
                <a:srgbClr val="161616"/>
              </a:solidFill>
              <a:prstDash val="solid"/>
              <a:round/>
              <a:headEnd type="none" w="sm" len="sm"/>
              <a:tailEnd type="none" w="sm" len="sm"/>
            </a:ln>
          </p:spPr>
        </p:cxnSp>
        <p:cxnSp>
          <p:nvCxnSpPr>
            <p:cNvPr id="798" name="Google Shape;798;p21"/>
            <p:cNvCxnSpPr/>
            <p:nvPr/>
          </p:nvCxnSpPr>
          <p:spPr>
            <a:xfrm flipH="1">
              <a:off x="4101659" y="3400112"/>
              <a:ext cx="104507" cy="79269"/>
            </a:xfrm>
            <a:prstGeom prst="straightConnector1">
              <a:avLst/>
            </a:prstGeom>
            <a:noFill/>
            <a:ln w="23800" cap="flat" cmpd="sng">
              <a:solidFill>
                <a:srgbClr val="181818"/>
              </a:solidFill>
              <a:prstDash val="solid"/>
              <a:round/>
              <a:headEnd type="none" w="sm" len="sm"/>
              <a:tailEnd type="none" w="sm" len="sm"/>
            </a:ln>
          </p:spPr>
        </p:cxnSp>
        <p:cxnSp>
          <p:nvCxnSpPr>
            <p:cNvPr id="799" name="Google Shape;799;p21"/>
            <p:cNvCxnSpPr/>
            <p:nvPr/>
          </p:nvCxnSpPr>
          <p:spPr>
            <a:xfrm flipH="1">
              <a:off x="4101659" y="3400112"/>
              <a:ext cx="123265" cy="94048"/>
            </a:xfrm>
            <a:prstGeom prst="straightConnector1">
              <a:avLst/>
            </a:prstGeom>
            <a:noFill/>
            <a:ln w="23800" cap="flat" cmpd="sng">
              <a:solidFill>
                <a:srgbClr val="1A1A1A"/>
              </a:solidFill>
              <a:prstDash val="solid"/>
              <a:round/>
              <a:headEnd type="none" w="sm" len="sm"/>
              <a:tailEnd type="none" w="sm" len="sm"/>
            </a:ln>
          </p:spPr>
        </p:cxnSp>
        <p:cxnSp>
          <p:nvCxnSpPr>
            <p:cNvPr id="800" name="Google Shape;800;p21"/>
            <p:cNvCxnSpPr/>
            <p:nvPr/>
          </p:nvCxnSpPr>
          <p:spPr>
            <a:xfrm flipH="1">
              <a:off x="4101659" y="3400112"/>
              <a:ext cx="123265" cy="94048"/>
            </a:xfrm>
            <a:prstGeom prst="straightConnector1">
              <a:avLst/>
            </a:prstGeom>
            <a:noFill/>
            <a:ln w="23800" cap="flat" cmpd="sng">
              <a:solidFill>
                <a:srgbClr val="1C1C1C"/>
              </a:solidFill>
              <a:prstDash val="solid"/>
              <a:round/>
              <a:headEnd type="none" w="sm" len="sm"/>
              <a:tailEnd type="none" w="sm" len="sm"/>
            </a:ln>
          </p:spPr>
        </p:cxnSp>
        <p:cxnSp>
          <p:nvCxnSpPr>
            <p:cNvPr id="801" name="Google Shape;801;p21"/>
            <p:cNvCxnSpPr/>
            <p:nvPr/>
          </p:nvCxnSpPr>
          <p:spPr>
            <a:xfrm flipH="1">
              <a:off x="4101659" y="3400112"/>
              <a:ext cx="143362" cy="108827"/>
            </a:xfrm>
            <a:prstGeom prst="straightConnector1">
              <a:avLst/>
            </a:prstGeom>
            <a:noFill/>
            <a:ln w="23800" cap="flat" cmpd="sng">
              <a:solidFill>
                <a:srgbClr val="1E1E1E"/>
              </a:solidFill>
              <a:prstDash val="solid"/>
              <a:round/>
              <a:headEnd type="none" w="sm" len="sm"/>
              <a:tailEnd type="none" w="sm" len="sm"/>
            </a:ln>
          </p:spPr>
        </p:cxnSp>
        <p:cxnSp>
          <p:nvCxnSpPr>
            <p:cNvPr id="802" name="Google Shape;802;p21"/>
            <p:cNvCxnSpPr/>
            <p:nvPr/>
          </p:nvCxnSpPr>
          <p:spPr>
            <a:xfrm flipH="1">
              <a:off x="4101659" y="3400112"/>
              <a:ext cx="164800" cy="124949"/>
            </a:xfrm>
            <a:prstGeom prst="straightConnector1">
              <a:avLst/>
            </a:prstGeom>
            <a:noFill/>
            <a:ln w="23800" cap="flat" cmpd="sng">
              <a:solidFill>
                <a:srgbClr val="202020"/>
              </a:solidFill>
              <a:prstDash val="solid"/>
              <a:round/>
              <a:headEnd type="none" w="sm" len="sm"/>
              <a:tailEnd type="none" w="sm" len="sm"/>
            </a:ln>
          </p:spPr>
        </p:cxnSp>
        <p:cxnSp>
          <p:nvCxnSpPr>
            <p:cNvPr id="803" name="Google Shape;803;p21"/>
            <p:cNvCxnSpPr/>
            <p:nvPr/>
          </p:nvCxnSpPr>
          <p:spPr>
            <a:xfrm flipH="1">
              <a:off x="4101659" y="3400112"/>
              <a:ext cx="182218" cy="138384"/>
            </a:xfrm>
            <a:prstGeom prst="straightConnector1">
              <a:avLst/>
            </a:prstGeom>
            <a:noFill/>
            <a:ln w="23800" cap="flat" cmpd="sng">
              <a:solidFill>
                <a:srgbClr val="222222"/>
              </a:solidFill>
              <a:prstDash val="solid"/>
              <a:round/>
              <a:headEnd type="none" w="sm" len="sm"/>
              <a:tailEnd type="none" w="sm" len="sm"/>
            </a:ln>
          </p:spPr>
        </p:cxnSp>
        <p:cxnSp>
          <p:nvCxnSpPr>
            <p:cNvPr id="804" name="Google Shape;804;p21"/>
            <p:cNvCxnSpPr/>
            <p:nvPr/>
          </p:nvCxnSpPr>
          <p:spPr>
            <a:xfrm flipH="1">
              <a:off x="4101659" y="3400112"/>
              <a:ext cx="182218" cy="138384"/>
            </a:xfrm>
            <a:prstGeom prst="straightConnector1">
              <a:avLst/>
            </a:prstGeom>
            <a:noFill/>
            <a:ln w="23800" cap="flat" cmpd="sng">
              <a:solidFill>
                <a:srgbClr val="242424"/>
              </a:solidFill>
              <a:prstDash val="solid"/>
              <a:round/>
              <a:headEnd type="none" w="sm" len="sm"/>
              <a:tailEnd type="none" w="sm" len="sm"/>
            </a:ln>
          </p:spPr>
        </p:cxnSp>
        <p:cxnSp>
          <p:nvCxnSpPr>
            <p:cNvPr id="805" name="Google Shape;805;p21"/>
            <p:cNvCxnSpPr/>
            <p:nvPr/>
          </p:nvCxnSpPr>
          <p:spPr>
            <a:xfrm flipH="1">
              <a:off x="4101659" y="3400112"/>
              <a:ext cx="202315" cy="153163"/>
            </a:xfrm>
            <a:prstGeom prst="straightConnector1">
              <a:avLst/>
            </a:prstGeom>
            <a:noFill/>
            <a:ln w="23800" cap="flat" cmpd="sng">
              <a:solidFill>
                <a:srgbClr val="262626"/>
              </a:solidFill>
              <a:prstDash val="solid"/>
              <a:round/>
              <a:headEnd type="none" w="sm" len="sm"/>
              <a:tailEnd type="none" w="sm" len="sm"/>
            </a:ln>
          </p:spPr>
        </p:cxnSp>
        <p:cxnSp>
          <p:nvCxnSpPr>
            <p:cNvPr id="806" name="Google Shape;806;p21"/>
            <p:cNvCxnSpPr/>
            <p:nvPr/>
          </p:nvCxnSpPr>
          <p:spPr>
            <a:xfrm flipH="1">
              <a:off x="4101659" y="3400112"/>
              <a:ext cx="222413" cy="169286"/>
            </a:xfrm>
            <a:prstGeom prst="straightConnector1">
              <a:avLst/>
            </a:prstGeom>
            <a:noFill/>
            <a:ln w="23800" cap="flat" cmpd="sng">
              <a:solidFill>
                <a:srgbClr val="282828"/>
              </a:solidFill>
              <a:prstDash val="solid"/>
              <a:round/>
              <a:headEnd type="none" w="sm" len="sm"/>
              <a:tailEnd type="none" w="sm" len="sm"/>
            </a:ln>
          </p:spPr>
        </p:cxnSp>
        <p:cxnSp>
          <p:nvCxnSpPr>
            <p:cNvPr id="807" name="Google Shape;807;p21"/>
            <p:cNvCxnSpPr/>
            <p:nvPr/>
          </p:nvCxnSpPr>
          <p:spPr>
            <a:xfrm flipH="1">
              <a:off x="4101659" y="3400112"/>
              <a:ext cx="222413" cy="169286"/>
            </a:xfrm>
            <a:prstGeom prst="straightConnector1">
              <a:avLst/>
            </a:prstGeom>
            <a:noFill/>
            <a:ln w="23800" cap="flat" cmpd="sng">
              <a:solidFill>
                <a:srgbClr val="2B2B2B"/>
              </a:solidFill>
              <a:prstDash val="solid"/>
              <a:round/>
              <a:headEnd type="none" w="sm" len="sm"/>
              <a:tailEnd type="none" w="sm" len="sm"/>
            </a:ln>
          </p:spPr>
        </p:cxnSp>
        <p:cxnSp>
          <p:nvCxnSpPr>
            <p:cNvPr id="808" name="Google Shape;808;p21"/>
            <p:cNvCxnSpPr/>
            <p:nvPr/>
          </p:nvCxnSpPr>
          <p:spPr>
            <a:xfrm flipH="1">
              <a:off x="4101659" y="3400112"/>
              <a:ext cx="239831" cy="182721"/>
            </a:xfrm>
            <a:prstGeom prst="straightConnector1">
              <a:avLst/>
            </a:prstGeom>
            <a:noFill/>
            <a:ln w="23800" cap="flat" cmpd="sng">
              <a:solidFill>
                <a:srgbClr val="2D2D2D"/>
              </a:solidFill>
              <a:prstDash val="solid"/>
              <a:round/>
              <a:headEnd type="none" w="sm" len="sm"/>
              <a:tailEnd type="none" w="sm" len="sm"/>
            </a:ln>
          </p:spPr>
        </p:cxnSp>
        <p:cxnSp>
          <p:nvCxnSpPr>
            <p:cNvPr id="809" name="Google Shape;809;p21"/>
            <p:cNvCxnSpPr/>
            <p:nvPr/>
          </p:nvCxnSpPr>
          <p:spPr>
            <a:xfrm flipH="1">
              <a:off x="4112378" y="3400112"/>
              <a:ext cx="250549" cy="190782"/>
            </a:xfrm>
            <a:prstGeom prst="straightConnector1">
              <a:avLst/>
            </a:prstGeom>
            <a:noFill/>
            <a:ln w="23800" cap="flat" cmpd="sng">
              <a:solidFill>
                <a:srgbClr val="2F2F2F"/>
              </a:solidFill>
              <a:prstDash val="solid"/>
              <a:round/>
              <a:headEnd type="none" w="sm" len="sm"/>
              <a:tailEnd type="none" w="sm" len="sm"/>
            </a:ln>
          </p:spPr>
        </p:cxnSp>
        <p:cxnSp>
          <p:nvCxnSpPr>
            <p:cNvPr id="810" name="Google Shape;810;p21"/>
            <p:cNvCxnSpPr/>
            <p:nvPr/>
          </p:nvCxnSpPr>
          <p:spPr>
            <a:xfrm flipH="1">
              <a:off x="4120417" y="3400112"/>
              <a:ext cx="250549" cy="190782"/>
            </a:xfrm>
            <a:prstGeom prst="straightConnector1">
              <a:avLst/>
            </a:prstGeom>
            <a:noFill/>
            <a:ln w="23800" cap="flat" cmpd="sng">
              <a:solidFill>
                <a:srgbClr val="313131"/>
              </a:solidFill>
              <a:prstDash val="solid"/>
              <a:round/>
              <a:headEnd type="none" w="sm" len="sm"/>
              <a:tailEnd type="none" w="sm" len="sm"/>
            </a:ln>
          </p:spPr>
        </p:cxnSp>
        <p:cxnSp>
          <p:nvCxnSpPr>
            <p:cNvPr id="811" name="Google Shape;811;p21"/>
            <p:cNvCxnSpPr/>
            <p:nvPr/>
          </p:nvCxnSpPr>
          <p:spPr>
            <a:xfrm flipH="1">
              <a:off x="4131135" y="3400112"/>
              <a:ext cx="249209" cy="190782"/>
            </a:xfrm>
            <a:prstGeom prst="straightConnector1">
              <a:avLst/>
            </a:prstGeom>
            <a:noFill/>
            <a:ln w="23800" cap="flat" cmpd="sng">
              <a:solidFill>
                <a:srgbClr val="333333"/>
              </a:solidFill>
              <a:prstDash val="solid"/>
              <a:round/>
              <a:headEnd type="none" w="sm" len="sm"/>
              <a:tailEnd type="none" w="sm" len="sm"/>
            </a:ln>
          </p:spPr>
        </p:cxnSp>
        <p:cxnSp>
          <p:nvCxnSpPr>
            <p:cNvPr id="812" name="Google Shape;812;p21"/>
            <p:cNvCxnSpPr/>
            <p:nvPr/>
          </p:nvCxnSpPr>
          <p:spPr>
            <a:xfrm flipH="1">
              <a:off x="4149893" y="3400112"/>
              <a:ext cx="249209" cy="190782"/>
            </a:xfrm>
            <a:prstGeom prst="straightConnector1">
              <a:avLst/>
            </a:prstGeom>
            <a:noFill/>
            <a:ln w="23800" cap="flat" cmpd="sng">
              <a:solidFill>
                <a:srgbClr val="353535"/>
              </a:solidFill>
              <a:prstDash val="solid"/>
              <a:round/>
              <a:headEnd type="none" w="sm" len="sm"/>
              <a:tailEnd type="none" w="sm" len="sm"/>
            </a:ln>
          </p:spPr>
        </p:cxnSp>
        <p:cxnSp>
          <p:nvCxnSpPr>
            <p:cNvPr id="813" name="Google Shape;813;p21"/>
            <p:cNvCxnSpPr/>
            <p:nvPr/>
          </p:nvCxnSpPr>
          <p:spPr>
            <a:xfrm flipH="1">
              <a:off x="4169991" y="3400112"/>
              <a:ext cx="250549" cy="190782"/>
            </a:xfrm>
            <a:prstGeom prst="straightConnector1">
              <a:avLst/>
            </a:prstGeom>
            <a:noFill/>
            <a:ln w="23800" cap="flat" cmpd="sng">
              <a:solidFill>
                <a:srgbClr val="373737"/>
              </a:solidFill>
              <a:prstDash val="solid"/>
              <a:round/>
              <a:headEnd type="none" w="sm" len="sm"/>
              <a:tailEnd type="none" w="sm" len="sm"/>
            </a:ln>
          </p:spPr>
        </p:cxnSp>
        <p:cxnSp>
          <p:nvCxnSpPr>
            <p:cNvPr id="814" name="Google Shape;814;p21"/>
            <p:cNvCxnSpPr/>
            <p:nvPr/>
          </p:nvCxnSpPr>
          <p:spPr>
            <a:xfrm flipH="1">
              <a:off x="4169991" y="3400112"/>
              <a:ext cx="250549" cy="190782"/>
            </a:xfrm>
            <a:prstGeom prst="straightConnector1">
              <a:avLst/>
            </a:prstGeom>
            <a:noFill/>
            <a:ln w="23800" cap="flat" cmpd="sng">
              <a:solidFill>
                <a:srgbClr val="393939"/>
              </a:solidFill>
              <a:prstDash val="solid"/>
              <a:round/>
              <a:headEnd type="none" w="sm" len="sm"/>
              <a:tailEnd type="none" w="sm" len="sm"/>
            </a:ln>
          </p:spPr>
        </p:cxnSp>
        <p:cxnSp>
          <p:nvCxnSpPr>
            <p:cNvPr id="815" name="Google Shape;815;p21"/>
            <p:cNvCxnSpPr/>
            <p:nvPr/>
          </p:nvCxnSpPr>
          <p:spPr>
            <a:xfrm flipH="1">
              <a:off x="4190088" y="3400112"/>
              <a:ext cx="250549" cy="190782"/>
            </a:xfrm>
            <a:prstGeom prst="straightConnector1">
              <a:avLst/>
            </a:prstGeom>
            <a:noFill/>
            <a:ln w="23800" cap="flat" cmpd="sng">
              <a:solidFill>
                <a:srgbClr val="3B3B3B"/>
              </a:solidFill>
              <a:prstDash val="solid"/>
              <a:round/>
              <a:headEnd type="none" w="sm" len="sm"/>
              <a:tailEnd type="none" w="sm" len="sm"/>
            </a:ln>
          </p:spPr>
        </p:cxnSp>
        <p:cxnSp>
          <p:nvCxnSpPr>
            <p:cNvPr id="816" name="Google Shape;816;p21"/>
            <p:cNvCxnSpPr/>
            <p:nvPr/>
          </p:nvCxnSpPr>
          <p:spPr>
            <a:xfrm flipH="1">
              <a:off x="4208846" y="3400112"/>
              <a:ext cx="249209" cy="190782"/>
            </a:xfrm>
            <a:prstGeom prst="straightConnector1">
              <a:avLst/>
            </a:prstGeom>
            <a:noFill/>
            <a:ln w="23800" cap="flat" cmpd="sng">
              <a:solidFill>
                <a:srgbClr val="3D3D3D"/>
              </a:solidFill>
              <a:prstDash val="solid"/>
              <a:round/>
              <a:headEnd type="none" w="sm" len="sm"/>
              <a:tailEnd type="none" w="sm" len="sm"/>
            </a:ln>
          </p:spPr>
        </p:cxnSp>
        <p:cxnSp>
          <p:nvCxnSpPr>
            <p:cNvPr id="817" name="Google Shape;817;p21"/>
            <p:cNvCxnSpPr/>
            <p:nvPr/>
          </p:nvCxnSpPr>
          <p:spPr>
            <a:xfrm flipH="1">
              <a:off x="4216885" y="3400112"/>
              <a:ext cx="250549" cy="190782"/>
            </a:xfrm>
            <a:prstGeom prst="straightConnector1">
              <a:avLst/>
            </a:prstGeom>
            <a:noFill/>
            <a:ln w="23800" cap="flat" cmpd="sng">
              <a:solidFill>
                <a:srgbClr val="3F3F3F"/>
              </a:solidFill>
              <a:prstDash val="solid"/>
              <a:round/>
              <a:headEnd type="none" w="sm" len="sm"/>
              <a:tailEnd type="none" w="sm" len="sm"/>
            </a:ln>
          </p:spPr>
        </p:cxnSp>
        <p:cxnSp>
          <p:nvCxnSpPr>
            <p:cNvPr id="818" name="Google Shape;818;p21"/>
            <p:cNvCxnSpPr/>
            <p:nvPr/>
          </p:nvCxnSpPr>
          <p:spPr>
            <a:xfrm flipH="1">
              <a:off x="4227604" y="3400112"/>
              <a:ext cx="250549" cy="190782"/>
            </a:xfrm>
            <a:prstGeom prst="straightConnector1">
              <a:avLst/>
            </a:prstGeom>
            <a:noFill/>
            <a:ln w="23800" cap="flat" cmpd="sng">
              <a:solidFill>
                <a:srgbClr val="414141"/>
              </a:solidFill>
              <a:prstDash val="solid"/>
              <a:round/>
              <a:headEnd type="none" w="sm" len="sm"/>
              <a:tailEnd type="none" w="sm" len="sm"/>
            </a:ln>
          </p:spPr>
        </p:cxnSp>
        <p:cxnSp>
          <p:nvCxnSpPr>
            <p:cNvPr id="819" name="Google Shape;819;p21"/>
            <p:cNvCxnSpPr/>
            <p:nvPr/>
          </p:nvCxnSpPr>
          <p:spPr>
            <a:xfrm flipH="1">
              <a:off x="4246361" y="3400112"/>
              <a:ext cx="249209" cy="190782"/>
            </a:xfrm>
            <a:prstGeom prst="straightConnector1">
              <a:avLst/>
            </a:prstGeom>
            <a:noFill/>
            <a:ln w="23800" cap="flat" cmpd="sng">
              <a:solidFill>
                <a:srgbClr val="434343"/>
              </a:solidFill>
              <a:prstDash val="solid"/>
              <a:round/>
              <a:headEnd type="none" w="sm" len="sm"/>
              <a:tailEnd type="none" w="sm" len="sm"/>
            </a:ln>
          </p:spPr>
        </p:cxnSp>
        <p:cxnSp>
          <p:nvCxnSpPr>
            <p:cNvPr id="820" name="Google Shape;820;p21"/>
            <p:cNvCxnSpPr/>
            <p:nvPr/>
          </p:nvCxnSpPr>
          <p:spPr>
            <a:xfrm flipH="1">
              <a:off x="4266459" y="3400112"/>
              <a:ext cx="249209" cy="190782"/>
            </a:xfrm>
            <a:prstGeom prst="straightConnector1">
              <a:avLst/>
            </a:prstGeom>
            <a:noFill/>
            <a:ln w="23800" cap="flat" cmpd="sng">
              <a:solidFill>
                <a:srgbClr val="454545"/>
              </a:solidFill>
              <a:prstDash val="solid"/>
              <a:round/>
              <a:headEnd type="none" w="sm" len="sm"/>
              <a:tailEnd type="none" w="sm" len="sm"/>
            </a:ln>
          </p:spPr>
        </p:cxnSp>
        <p:cxnSp>
          <p:nvCxnSpPr>
            <p:cNvPr id="821" name="Google Shape;821;p21"/>
            <p:cNvCxnSpPr/>
            <p:nvPr/>
          </p:nvCxnSpPr>
          <p:spPr>
            <a:xfrm flipH="1">
              <a:off x="4266459" y="3400112"/>
              <a:ext cx="249209" cy="190782"/>
            </a:xfrm>
            <a:prstGeom prst="straightConnector1">
              <a:avLst/>
            </a:prstGeom>
            <a:noFill/>
            <a:ln w="23800" cap="flat" cmpd="sng">
              <a:solidFill>
                <a:srgbClr val="474747"/>
              </a:solidFill>
              <a:prstDash val="solid"/>
              <a:round/>
              <a:headEnd type="none" w="sm" len="sm"/>
              <a:tailEnd type="none" w="sm" len="sm"/>
            </a:ln>
          </p:spPr>
        </p:cxnSp>
        <p:cxnSp>
          <p:nvCxnSpPr>
            <p:cNvPr id="822" name="Google Shape;822;p21"/>
            <p:cNvCxnSpPr/>
            <p:nvPr/>
          </p:nvCxnSpPr>
          <p:spPr>
            <a:xfrm flipH="1">
              <a:off x="4286556" y="3400112"/>
              <a:ext cx="250549" cy="190782"/>
            </a:xfrm>
            <a:prstGeom prst="straightConnector1">
              <a:avLst/>
            </a:prstGeom>
            <a:noFill/>
            <a:ln w="23800" cap="flat" cmpd="sng">
              <a:solidFill>
                <a:srgbClr val="494949"/>
              </a:solidFill>
              <a:prstDash val="solid"/>
              <a:round/>
              <a:headEnd type="none" w="sm" len="sm"/>
              <a:tailEnd type="none" w="sm" len="sm"/>
            </a:ln>
          </p:spPr>
        </p:cxnSp>
        <p:cxnSp>
          <p:nvCxnSpPr>
            <p:cNvPr id="823" name="Google Shape;823;p21"/>
            <p:cNvCxnSpPr/>
            <p:nvPr/>
          </p:nvCxnSpPr>
          <p:spPr>
            <a:xfrm flipH="1">
              <a:off x="4305314" y="3400112"/>
              <a:ext cx="250549" cy="190782"/>
            </a:xfrm>
            <a:prstGeom prst="straightConnector1">
              <a:avLst/>
            </a:prstGeom>
            <a:noFill/>
            <a:ln w="23800" cap="flat" cmpd="sng">
              <a:solidFill>
                <a:srgbClr val="4B4B4B"/>
              </a:solidFill>
              <a:prstDash val="solid"/>
              <a:round/>
              <a:headEnd type="none" w="sm" len="sm"/>
              <a:tailEnd type="none" w="sm" len="sm"/>
            </a:ln>
          </p:spPr>
        </p:cxnSp>
        <p:cxnSp>
          <p:nvCxnSpPr>
            <p:cNvPr id="824" name="Google Shape;824;p21"/>
            <p:cNvCxnSpPr/>
            <p:nvPr/>
          </p:nvCxnSpPr>
          <p:spPr>
            <a:xfrm flipH="1">
              <a:off x="4316033" y="3400112"/>
              <a:ext cx="249209" cy="190782"/>
            </a:xfrm>
            <a:prstGeom prst="straightConnector1">
              <a:avLst/>
            </a:prstGeom>
            <a:noFill/>
            <a:ln w="23800" cap="flat" cmpd="sng">
              <a:solidFill>
                <a:srgbClr val="4D4D4D"/>
              </a:solidFill>
              <a:prstDash val="solid"/>
              <a:round/>
              <a:headEnd type="none" w="sm" len="sm"/>
              <a:tailEnd type="none" w="sm" len="sm"/>
            </a:ln>
          </p:spPr>
        </p:cxnSp>
        <p:cxnSp>
          <p:nvCxnSpPr>
            <p:cNvPr id="825" name="Google Shape;825;p21"/>
            <p:cNvCxnSpPr/>
            <p:nvPr/>
          </p:nvCxnSpPr>
          <p:spPr>
            <a:xfrm flipH="1">
              <a:off x="4349529" y="3392051"/>
              <a:ext cx="249209" cy="192126"/>
            </a:xfrm>
            <a:prstGeom prst="straightConnector1">
              <a:avLst/>
            </a:prstGeom>
            <a:noFill/>
            <a:ln w="23800" cap="flat" cmpd="sng">
              <a:solidFill>
                <a:srgbClr val="4F4F4F"/>
              </a:solidFill>
              <a:prstDash val="solid"/>
              <a:round/>
              <a:headEnd type="none" w="sm" len="sm"/>
              <a:tailEnd type="none" w="sm" len="sm"/>
            </a:ln>
          </p:spPr>
        </p:cxnSp>
        <p:cxnSp>
          <p:nvCxnSpPr>
            <p:cNvPr id="826" name="Google Shape;826;p21"/>
            <p:cNvCxnSpPr/>
            <p:nvPr/>
          </p:nvCxnSpPr>
          <p:spPr>
            <a:xfrm flipH="1">
              <a:off x="4344169" y="3400112"/>
              <a:ext cx="250549" cy="190782"/>
            </a:xfrm>
            <a:prstGeom prst="straightConnector1">
              <a:avLst/>
            </a:prstGeom>
            <a:noFill/>
            <a:ln w="23800" cap="flat" cmpd="sng">
              <a:solidFill>
                <a:srgbClr val="515151"/>
              </a:solidFill>
              <a:prstDash val="solid"/>
              <a:round/>
              <a:headEnd type="none" w="sm" len="sm"/>
              <a:tailEnd type="none" w="sm" len="sm"/>
            </a:ln>
          </p:spPr>
        </p:cxnSp>
        <p:cxnSp>
          <p:nvCxnSpPr>
            <p:cNvPr id="827" name="Google Shape;827;p21"/>
            <p:cNvCxnSpPr/>
            <p:nvPr/>
          </p:nvCxnSpPr>
          <p:spPr>
            <a:xfrm flipH="1">
              <a:off x="4353548" y="3400112"/>
              <a:ext cx="250549" cy="190782"/>
            </a:xfrm>
            <a:prstGeom prst="straightConnector1">
              <a:avLst/>
            </a:prstGeom>
            <a:noFill/>
            <a:ln w="23800" cap="flat" cmpd="sng">
              <a:solidFill>
                <a:srgbClr val="535353"/>
              </a:solidFill>
              <a:prstDash val="solid"/>
              <a:round/>
              <a:headEnd type="none" w="sm" len="sm"/>
              <a:tailEnd type="none" w="sm" len="sm"/>
            </a:ln>
          </p:spPr>
        </p:cxnSp>
        <p:cxnSp>
          <p:nvCxnSpPr>
            <p:cNvPr id="828" name="Google Shape;828;p21"/>
            <p:cNvCxnSpPr/>
            <p:nvPr/>
          </p:nvCxnSpPr>
          <p:spPr>
            <a:xfrm flipH="1">
              <a:off x="4362927" y="3400112"/>
              <a:ext cx="250549" cy="190782"/>
            </a:xfrm>
            <a:prstGeom prst="straightConnector1">
              <a:avLst/>
            </a:prstGeom>
            <a:noFill/>
            <a:ln w="23800" cap="flat" cmpd="sng">
              <a:solidFill>
                <a:srgbClr val="565656"/>
              </a:solidFill>
              <a:prstDash val="solid"/>
              <a:round/>
              <a:headEnd type="none" w="sm" len="sm"/>
              <a:tailEnd type="none" w="sm" len="sm"/>
            </a:ln>
          </p:spPr>
        </p:cxnSp>
        <p:cxnSp>
          <p:nvCxnSpPr>
            <p:cNvPr id="829" name="Google Shape;829;p21"/>
            <p:cNvCxnSpPr/>
            <p:nvPr/>
          </p:nvCxnSpPr>
          <p:spPr>
            <a:xfrm flipH="1">
              <a:off x="4384364" y="3400112"/>
              <a:ext cx="249209" cy="190782"/>
            </a:xfrm>
            <a:prstGeom prst="straightConnector1">
              <a:avLst/>
            </a:prstGeom>
            <a:noFill/>
            <a:ln w="23800" cap="flat" cmpd="sng">
              <a:solidFill>
                <a:srgbClr val="585858"/>
              </a:solidFill>
              <a:prstDash val="solid"/>
              <a:round/>
              <a:headEnd type="none" w="sm" len="sm"/>
              <a:tailEnd type="none" w="sm" len="sm"/>
            </a:ln>
          </p:spPr>
        </p:cxnSp>
        <p:cxnSp>
          <p:nvCxnSpPr>
            <p:cNvPr id="830" name="Google Shape;830;p21"/>
            <p:cNvCxnSpPr/>
            <p:nvPr/>
          </p:nvCxnSpPr>
          <p:spPr>
            <a:xfrm flipH="1">
              <a:off x="4401782" y="3400112"/>
              <a:ext cx="250549" cy="190782"/>
            </a:xfrm>
            <a:prstGeom prst="straightConnector1">
              <a:avLst/>
            </a:prstGeom>
            <a:noFill/>
            <a:ln w="23800" cap="flat" cmpd="sng">
              <a:solidFill>
                <a:srgbClr val="5A5A5A"/>
              </a:solidFill>
              <a:prstDash val="solid"/>
              <a:round/>
              <a:headEnd type="none" w="sm" len="sm"/>
              <a:tailEnd type="none" w="sm" len="sm"/>
            </a:ln>
          </p:spPr>
        </p:cxnSp>
        <p:cxnSp>
          <p:nvCxnSpPr>
            <p:cNvPr id="831" name="Google Shape;831;p21"/>
            <p:cNvCxnSpPr/>
            <p:nvPr/>
          </p:nvCxnSpPr>
          <p:spPr>
            <a:xfrm flipH="1">
              <a:off x="4412501" y="3400112"/>
              <a:ext cx="250549" cy="190782"/>
            </a:xfrm>
            <a:prstGeom prst="straightConnector1">
              <a:avLst/>
            </a:prstGeom>
            <a:noFill/>
            <a:ln w="23800" cap="flat" cmpd="sng">
              <a:solidFill>
                <a:srgbClr val="5C5C5C"/>
              </a:solidFill>
              <a:prstDash val="solid"/>
              <a:round/>
              <a:headEnd type="none" w="sm" len="sm"/>
              <a:tailEnd type="none" w="sm" len="sm"/>
            </a:ln>
          </p:spPr>
        </p:cxnSp>
        <p:cxnSp>
          <p:nvCxnSpPr>
            <p:cNvPr id="832" name="Google Shape;832;p21"/>
            <p:cNvCxnSpPr/>
            <p:nvPr/>
          </p:nvCxnSpPr>
          <p:spPr>
            <a:xfrm flipH="1">
              <a:off x="4421880" y="3400112"/>
              <a:ext cx="250549" cy="190782"/>
            </a:xfrm>
            <a:prstGeom prst="straightConnector1">
              <a:avLst/>
            </a:prstGeom>
            <a:noFill/>
            <a:ln w="23800" cap="flat" cmpd="sng">
              <a:solidFill>
                <a:srgbClr val="5E5E5E"/>
              </a:solidFill>
              <a:prstDash val="solid"/>
              <a:round/>
              <a:headEnd type="none" w="sm" len="sm"/>
              <a:tailEnd type="none" w="sm" len="sm"/>
            </a:ln>
          </p:spPr>
        </p:cxnSp>
        <p:cxnSp>
          <p:nvCxnSpPr>
            <p:cNvPr id="833" name="Google Shape;833;p21"/>
            <p:cNvCxnSpPr/>
            <p:nvPr/>
          </p:nvCxnSpPr>
          <p:spPr>
            <a:xfrm flipH="1">
              <a:off x="4443317" y="3400112"/>
              <a:ext cx="249209" cy="190782"/>
            </a:xfrm>
            <a:prstGeom prst="straightConnector1">
              <a:avLst/>
            </a:prstGeom>
            <a:noFill/>
            <a:ln w="23800" cap="flat" cmpd="sng">
              <a:solidFill>
                <a:srgbClr val="606060"/>
              </a:solidFill>
              <a:prstDash val="solid"/>
              <a:round/>
              <a:headEnd type="none" w="sm" len="sm"/>
              <a:tailEnd type="none" w="sm" len="sm"/>
            </a:ln>
          </p:spPr>
        </p:cxnSp>
        <p:cxnSp>
          <p:nvCxnSpPr>
            <p:cNvPr id="834" name="Google Shape;834;p21"/>
            <p:cNvCxnSpPr/>
            <p:nvPr/>
          </p:nvCxnSpPr>
          <p:spPr>
            <a:xfrm flipH="1">
              <a:off x="4452696" y="3400112"/>
              <a:ext cx="249209" cy="190782"/>
            </a:xfrm>
            <a:prstGeom prst="straightConnector1">
              <a:avLst/>
            </a:prstGeom>
            <a:noFill/>
            <a:ln w="23800" cap="flat" cmpd="sng">
              <a:solidFill>
                <a:srgbClr val="626262"/>
              </a:solidFill>
              <a:prstDash val="solid"/>
              <a:round/>
              <a:headEnd type="none" w="sm" len="sm"/>
              <a:tailEnd type="none" w="sm" len="sm"/>
            </a:ln>
          </p:spPr>
        </p:cxnSp>
        <p:cxnSp>
          <p:nvCxnSpPr>
            <p:cNvPr id="835" name="Google Shape;835;p21"/>
            <p:cNvCxnSpPr/>
            <p:nvPr/>
          </p:nvCxnSpPr>
          <p:spPr>
            <a:xfrm flipH="1">
              <a:off x="4460735" y="3400112"/>
              <a:ext cx="249209" cy="190782"/>
            </a:xfrm>
            <a:prstGeom prst="straightConnector1">
              <a:avLst/>
            </a:prstGeom>
            <a:noFill/>
            <a:ln w="23800" cap="flat" cmpd="sng">
              <a:solidFill>
                <a:srgbClr val="646464"/>
              </a:solidFill>
              <a:prstDash val="solid"/>
              <a:round/>
              <a:headEnd type="none" w="sm" len="sm"/>
              <a:tailEnd type="none" w="sm" len="sm"/>
            </a:ln>
          </p:spPr>
        </p:cxnSp>
        <p:cxnSp>
          <p:nvCxnSpPr>
            <p:cNvPr id="836" name="Google Shape;836;p21"/>
            <p:cNvCxnSpPr/>
            <p:nvPr/>
          </p:nvCxnSpPr>
          <p:spPr>
            <a:xfrm flipH="1">
              <a:off x="4479493" y="3400112"/>
              <a:ext cx="250549" cy="190782"/>
            </a:xfrm>
            <a:prstGeom prst="straightConnector1">
              <a:avLst/>
            </a:prstGeom>
            <a:noFill/>
            <a:ln w="23800" cap="flat" cmpd="sng">
              <a:solidFill>
                <a:srgbClr val="666666"/>
              </a:solidFill>
              <a:prstDash val="solid"/>
              <a:round/>
              <a:headEnd type="none" w="sm" len="sm"/>
              <a:tailEnd type="none" w="sm" len="sm"/>
            </a:ln>
          </p:spPr>
        </p:cxnSp>
        <p:cxnSp>
          <p:nvCxnSpPr>
            <p:cNvPr id="837" name="Google Shape;837;p21"/>
            <p:cNvCxnSpPr/>
            <p:nvPr/>
          </p:nvCxnSpPr>
          <p:spPr>
            <a:xfrm flipH="1">
              <a:off x="4500930" y="3400112"/>
              <a:ext cx="249209" cy="190782"/>
            </a:xfrm>
            <a:prstGeom prst="straightConnector1">
              <a:avLst/>
            </a:prstGeom>
            <a:noFill/>
            <a:ln w="23800" cap="flat" cmpd="sng">
              <a:solidFill>
                <a:srgbClr val="686868"/>
              </a:solidFill>
              <a:prstDash val="solid"/>
              <a:round/>
              <a:headEnd type="none" w="sm" len="sm"/>
              <a:tailEnd type="none" w="sm" len="sm"/>
            </a:ln>
          </p:spPr>
        </p:cxnSp>
        <p:cxnSp>
          <p:nvCxnSpPr>
            <p:cNvPr id="838" name="Google Shape;838;p21"/>
            <p:cNvCxnSpPr/>
            <p:nvPr/>
          </p:nvCxnSpPr>
          <p:spPr>
            <a:xfrm flipH="1">
              <a:off x="4510309" y="3400112"/>
              <a:ext cx="249209" cy="190782"/>
            </a:xfrm>
            <a:prstGeom prst="straightConnector1">
              <a:avLst/>
            </a:prstGeom>
            <a:noFill/>
            <a:ln w="23800" cap="flat" cmpd="sng">
              <a:solidFill>
                <a:srgbClr val="6A6A6A"/>
              </a:solidFill>
              <a:prstDash val="solid"/>
              <a:round/>
              <a:headEnd type="none" w="sm" len="sm"/>
              <a:tailEnd type="none" w="sm" len="sm"/>
            </a:ln>
          </p:spPr>
        </p:cxnSp>
        <p:cxnSp>
          <p:nvCxnSpPr>
            <p:cNvPr id="839" name="Google Shape;839;p21"/>
            <p:cNvCxnSpPr/>
            <p:nvPr/>
          </p:nvCxnSpPr>
          <p:spPr>
            <a:xfrm flipH="1">
              <a:off x="4519688" y="3400112"/>
              <a:ext cx="249209" cy="190782"/>
            </a:xfrm>
            <a:prstGeom prst="straightConnector1">
              <a:avLst/>
            </a:prstGeom>
            <a:noFill/>
            <a:ln w="23800" cap="flat" cmpd="sng">
              <a:solidFill>
                <a:srgbClr val="6C6C6C"/>
              </a:solidFill>
              <a:prstDash val="solid"/>
              <a:round/>
              <a:headEnd type="none" w="sm" len="sm"/>
              <a:tailEnd type="none" w="sm" len="sm"/>
            </a:ln>
          </p:spPr>
        </p:cxnSp>
        <p:cxnSp>
          <p:nvCxnSpPr>
            <p:cNvPr id="840" name="Google Shape;840;p21"/>
            <p:cNvCxnSpPr/>
            <p:nvPr/>
          </p:nvCxnSpPr>
          <p:spPr>
            <a:xfrm flipH="1">
              <a:off x="4538445" y="3400112"/>
              <a:ext cx="250549" cy="190782"/>
            </a:xfrm>
            <a:prstGeom prst="straightConnector1">
              <a:avLst/>
            </a:prstGeom>
            <a:noFill/>
            <a:ln w="23800" cap="flat" cmpd="sng">
              <a:solidFill>
                <a:srgbClr val="6E6E6E"/>
              </a:solidFill>
              <a:prstDash val="solid"/>
              <a:round/>
              <a:headEnd type="none" w="sm" len="sm"/>
              <a:tailEnd type="none" w="sm" len="sm"/>
            </a:ln>
          </p:spPr>
        </p:cxnSp>
        <p:cxnSp>
          <p:nvCxnSpPr>
            <p:cNvPr id="841" name="Google Shape;841;p21"/>
            <p:cNvCxnSpPr/>
            <p:nvPr/>
          </p:nvCxnSpPr>
          <p:spPr>
            <a:xfrm flipH="1">
              <a:off x="4547824" y="3400112"/>
              <a:ext cx="250549" cy="190782"/>
            </a:xfrm>
            <a:prstGeom prst="straightConnector1">
              <a:avLst/>
            </a:prstGeom>
            <a:noFill/>
            <a:ln w="23800" cap="flat" cmpd="sng">
              <a:solidFill>
                <a:srgbClr val="707070"/>
              </a:solidFill>
              <a:prstDash val="solid"/>
              <a:round/>
              <a:headEnd type="none" w="sm" len="sm"/>
              <a:tailEnd type="none" w="sm" len="sm"/>
            </a:ln>
          </p:spPr>
        </p:cxnSp>
        <p:cxnSp>
          <p:nvCxnSpPr>
            <p:cNvPr id="842" name="Google Shape;842;p21"/>
            <p:cNvCxnSpPr/>
            <p:nvPr/>
          </p:nvCxnSpPr>
          <p:spPr>
            <a:xfrm flipH="1">
              <a:off x="4559883" y="3400112"/>
              <a:ext cx="249209" cy="190782"/>
            </a:xfrm>
            <a:prstGeom prst="straightConnector1">
              <a:avLst/>
            </a:prstGeom>
            <a:noFill/>
            <a:ln w="23800" cap="flat" cmpd="sng">
              <a:solidFill>
                <a:srgbClr val="727272"/>
              </a:solidFill>
              <a:prstDash val="solid"/>
              <a:round/>
              <a:headEnd type="none" w="sm" len="sm"/>
              <a:tailEnd type="none" w="sm" len="sm"/>
            </a:ln>
          </p:spPr>
        </p:cxnSp>
        <p:cxnSp>
          <p:nvCxnSpPr>
            <p:cNvPr id="843" name="Google Shape;843;p21"/>
            <p:cNvCxnSpPr/>
            <p:nvPr/>
          </p:nvCxnSpPr>
          <p:spPr>
            <a:xfrm flipH="1">
              <a:off x="4577301" y="3400112"/>
              <a:ext cx="249209" cy="190782"/>
            </a:xfrm>
            <a:prstGeom prst="straightConnector1">
              <a:avLst/>
            </a:prstGeom>
            <a:noFill/>
            <a:ln w="23800" cap="flat" cmpd="sng">
              <a:solidFill>
                <a:srgbClr val="747474"/>
              </a:solidFill>
              <a:prstDash val="solid"/>
              <a:round/>
              <a:headEnd type="none" w="sm" len="sm"/>
              <a:tailEnd type="none" w="sm" len="sm"/>
            </a:ln>
          </p:spPr>
        </p:cxnSp>
        <p:cxnSp>
          <p:nvCxnSpPr>
            <p:cNvPr id="844" name="Google Shape;844;p21"/>
            <p:cNvCxnSpPr/>
            <p:nvPr/>
          </p:nvCxnSpPr>
          <p:spPr>
            <a:xfrm flipH="1">
              <a:off x="4586680" y="3400112"/>
              <a:ext cx="250549" cy="190782"/>
            </a:xfrm>
            <a:prstGeom prst="straightConnector1">
              <a:avLst/>
            </a:prstGeom>
            <a:noFill/>
            <a:ln w="23800" cap="flat" cmpd="sng">
              <a:solidFill>
                <a:srgbClr val="767676"/>
              </a:solidFill>
              <a:prstDash val="solid"/>
              <a:round/>
              <a:headEnd type="none" w="sm" len="sm"/>
              <a:tailEnd type="none" w="sm" len="sm"/>
            </a:ln>
          </p:spPr>
        </p:cxnSp>
        <p:cxnSp>
          <p:nvCxnSpPr>
            <p:cNvPr id="845" name="Google Shape;845;p21"/>
            <p:cNvCxnSpPr/>
            <p:nvPr/>
          </p:nvCxnSpPr>
          <p:spPr>
            <a:xfrm flipH="1">
              <a:off x="4606777" y="3400112"/>
              <a:ext cx="250549" cy="190782"/>
            </a:xfrm>
            <a:prstGeom prst="straightConnector1">
              <a:avLst/>
            </a:prstGeom>
            <a:noFill/>
            <a:ln w="23800" cap="flat" cmpd="sng">
              <a:solidFill>
                <a:srgbClr val="787878"/>
              </a:solidFill>
              <a:prstDash val="solid"/>
              <a:round/>
              <a:headEnd type="none" w="sm" len="sm"/>
              <a:tailEnd type="none" w="sm" len="sm"/>
            </a:ln>
          </p:spPr>
        </p:cxnSp>
        <p:cxnSp>
          <p:nvCxnSpPr>
            <p:cNvPr id="846" name="Google Shape;846;p21"/>
            <p:cNvCxnSpPr/>
            <p:nvPr/>
          </p:nvCxnSpPr>
          <p:spPr>
            <a:xfrm flipH="1">
              <a:off x="4617496" y="3400112"/>
              <a:ext cx="250549" cy="190782"/>
            </a:xfrm>
            <a:prstGeom prst="straightConnector1">
              <a:avLst/>
            </a:prstGeom>
            <a:noFill/>
            <a:ln w="23800" cap="flat" cmpd="sng">
              <a:solidFill>
                <a:srgbClr val="7A7A7A"/>
              </a:solidFill>
              <a:prstDash val="solid"/>
              <a:round/>
              <a:headEnd type="none" w="sm" len="sm"/>
              <a:tailEnd type="none" w="sm" len="sm"/>
            </a:ln>
          </p:spPr>
        </p:cxnSp>
        <p:cxnSp>
          <p:nvCxnSpPr>
            <p:cNvPr id="847" name="Google Shape;847;p21"/>
            <p:cNvCxnSpPr/>
            <p:nvPr/>
          </p:nvCxnSpPr>
          <p:spPr>
            <a:xfrm flipH="1">
              <a:off x="4634914" y="3400112"/>
              <a:ext cx="249209" cy="190782"/>
            </a:xfrm>
            <a:prstGeom prst="straightConnector1">
              <a:avLst/>
            </a:prstGeom>
            <a:noFill/>
            <a:ln w="23800" cap="flat" cmpd="sng">
              <a:solidFill>
                <a:srgbClr val="7C7C7C"/>
              </a:solidFill>
              <a:prstDash val="solid"/>
              <a:round/>
              <a:headEnd type="none" w="sm" len="sm"/>
              <a:tailEnd type="none" w="sm" len="sm"/>
            </a:ln>
          </p:spPr>
        </p:cxnSp>
        <p:cxnSp>
          <p:nvCxnSpPr>
            <p:cNvPr id="848" name="Google Shape;848;p21"/>
            <p:cNvCxnSpPr/>
            <p:nvPr/>
          </p:nvCxnSpPr>
          <p:spPr>
            <a:xfrm flipH="1">
              <a:off x="4644292" y="3400112"/>
              <a:ext cx="250549" cy="190782"/>
            </a:xfrm>
            <a:prstGeom prst="straightConnector1">
              <a:avLst/>
            </a:prstGeom>
            <a:noFill/>
            <a:ln w="23800" cap="flat" cmpd="sng">
              <a:solidFill>
                <a:srgbClr val="7E7E7E"/>
              </a:solidFill>
              <a:prstDash val="solid"/>
              <a:round/>
              <a:headEnd type="none" w="sm" len="sm"/>
              <a:tailEnd type="none" w="sm" len="sm"/>
            </a:ln>
          </p:spPr>
        </p:cxnSp>
        <p:cxnSp>
          <p:nvCxnSpPr>
            <p:cNvPr id="849" name="Google Shape;849;p21"/>
            <p:cNvCxnSpPr/>
            <p:nvPr/>
          </p:nvCxnSpPr>
          <p:spPr>
            <a:xfrm flipH="1">
              <a:off x="4655011" y="3400112"/>
              <a:ext cx="250549" cy="190782"/>
            </a:xfrm>
            <a:prstGeom prst="straightConnector1">
              <a:avLst/>
            </a:prstGeom>
            <a:noFill/>
            <a:ln w="23800" cap="flat" cmpd="sng">
              <a:solidFill>
                <a:srgbClr val="818181"/>
              </a:solidFill>
              <a:prstDash val="solid"/>
              <a:round/>
              <a:headEnd type="none" w="sm" len="sm"/>
              <a:tailEnd type="none" w="sm" len="sm"/>
            </a:ln>
          </p:spPr>
        </p:cxnSp>
        <p:cxnSp>
          <p:nvCxnSpPr>
            <p:cNvPr id="850" name="Google Shape;850;p21"/>
            <p:cNvCxnSpPr/>
            <p:nvPr/>
          </p:nvCxnSpPr>
          <p:spPr>
            <a:xfrm flipH="1">
              <a:off x="4675109" y="3400112"/>
              <a:ext cx="249209" cy="190782"/>
            </a:xfrm>
            <a:prstGeom prst="straightConnector1">
              <a:avLst/>
            </a:prstGeom>
            <a:noFill/>
            <a:ln w="23800" cap="flat" cmpd="sng">
              <a:solidFill>
                <a:srgbClr val="838383"/>
              </a:solidFill>
              <a:prstDash val="solid"/>
              <a:round/>
              <a:headEnd type="none" w="sm" len="sm"/>
              <a:tailEnd type="none" w="sm" len="sm"/>
            </a:ln>
          </p:spPr>
        </p:cxnSp>
        <p:cxnSp>
          <p:nvCxnSpPr>
            <p:cNvPr id="851" name="Google Shape;851;p21"/>
            <p:cNvCxnSpPr/>
            <p:nvPr/>
          </p:nvCxnSpPr>
          <p:spPr>
            <a:xfrm flipH="1">
              <a:off x="4685827" y="3400112"/>
              <a:ext cx="249209" cy="190782"/>
            </a:xfrm>
            <a:prstGeom prst="straightConnector1">
              <a:avLst/>
            </a:prstGeom>
            <a:noFill/>
            <a:ln w="23800" cap="flat" cmpd="sng">
              <a:solidFill>
                <a:srgbClr val="858585"/>
              </a:solidFill>
              <a:prstDash val="solid"/>
              <a:round/>
              <a:headEnd type="none" w="sm" len="sm"/>
              <a:tailEnd type="none" w="sm" len="sm"/>
            </a:ln>
          </p:spPr>
        </p:cxnSp>
        <p:cxnSp>
          <p:nvCxnSpPr>
            <p:cNvPr id="852" name="Google Shape;852;p21"/>
            <p:cNvCxnSpPr/>
            <p:nvPr/>
          </p:nvCxnSpPr>
          <p:spPr>
            <a:xfrm flipH="1">
              <a:off x="4704585" y="3400112"/>
              <a:ext cx="249209" cy="190782"/>
            </a:xfrm>
            <a:prstGeom prst="straightConnector1">
              <a:avLst/>
            </a:prstGeom>
            <a:noFill/>
            <a:ln w="23800" cap="flat" cmpd="sng">
              <a:solidFill>
                <a:srgbClr val="878787"/>
              </a:solidFill>
              <a:prstDash val="solid"/>
              <a:round/>
              <a:headEnd type="none" w="sm" len="sm"/>
              <a:tailEnd type="none" w="sm" len="sm"/>
            </a:ln>
          </p:spPr>
        </p:cxnSp>
        <p:cxnSp>
          <p:nvCxnSpPr>
            <p:cNvPr id="853" name="Google Shape;853;p21"/>
            <p:cNvCxnSpPr/>
            <p:nvPr/>
          </p:nvCxnSpPr>
          <p:spPr>
            <a:xfrm flipH="1">
              <a:off x="4713964" y="3400112"/>
              <a:ext cx="250549" cy="190782"/>
            </a:xfrm>
            <a:prstGeom prst="straightConnector1">
              <a:avLst/>
            </a:prstGeom>
            <a:noFill/>
            <a:ln w="23800" cap="flat" cmpd="sng">
              <a:solidFill>
                <a:srgbClr val="898989"/>
              </a:solidFill>
              <a:prstDash val="solid"/>
              <a:round/>
              <a:headEnd type="none" w="sm" len="sm"/>
              <a:tailEnd type="none" w="sm" len="sm"/>
            </a:ln>
          </p:spPr>
        </p:cxnSp>
        <p:cxnSp>
          <p:nvCxnSpPr>
            <p:cNvPr id="854" name="Google Shape;854;p21"/>
            <p:cNvCxnSpPr/>
            <p:nvPr/>
          </p:nvCxnSpPr>
          <p:spPr>
            <a:xfrm flipH="1">
              <a:off x="4732722" y="3400112"/>
              <a:ext cx="249209" cy="190782"/>
            </a:xfrm>
            <a:prstGeom prst="straightConnector1">
              <a:avLst/>
            </a:prstGeom>
            <a:noFill/>
            <a:ln w="23800" cap="flat" cmpd="sng">
              <a:solidFill>
                <a:srgbClr val="8B8B8B"/>
              </a:solidFill>
              <a:prstDash val="solid"/>
              <a:round/>
              <a:headEnd type="none" w="sm" len="sm"/>
              <a:tailEnd type="none" w="sm" len="sm"/>
            </a:ln>
          </p:spPr>
        </p:cxnSp>
        <p:cxnSp>
          <p:nvCxnSpPr>
            <p:cNvPr id="855" name="Google Shape;855;p21"/>
            <p:cNvCxnSpPr/>
            <p:nvPr/>
          </p:nvCxnSpPr>
          <p:spPr>
            <a:xfrm flipH="1">
              <a:off x="4742100" y="3400112"/>
              <a:ext cx="250549" cy="190782"/>
            </a:xfrm>
            <a:prstGeom prst="straightConnector1">
              <a:avLst/>
            </a:prstGeom>
            <a:noFill/>
            <a:ln w="23800" cap="flat" cmpd="sng">
              <a:solidFill>
                <a:srgbClr val="8D8D8D"/>
              </a:solidFill>
              <a:prstDash val="solid"/>
              <a:round/>
              <a:headEnd type="none" w="sm" len="sm"/>
              <a:tailEnd type="none" w="sm" len="sm"/>
            </a:ln>
          </p:spPr>
        </p:cxnSp>
        <p:cxnSp>
          <p:nvCxnSpPr>
            <p:cNvPr id="856" name="Google Shape;856;p21"/>
            <p:cNvCxnSpPr/>
            <p:nvPr/>
          </p:nvCxnSpPr>
          <p:spPr>
            <a:xfrm flipH="1">
              <a:off x="4751479" y="3400112"/>
              <a:ext cx="249209" cy="190782"/>
            </a:xfrm>
            <a:prstGeom prst="straightConnector1">
              <a:avLst/>
            </a:prstGeom>
            <a:noFill/>
            <a:ln w="23800" cap="flat" cmpd="sng">
              <a:solidFill>
                <a:srgbClr val="8F8F8F"/>
              </a:solidFill>
              <a:prstDash val="solid"/>
              <a:round/>
              <a:headEnd type="none" w="sm" len="sm"/>
              <a:tailEnd type="none" w="sm" len="sm"/>
            </a:ln>
          </p:spPr>
        </p:cxnSp>
        <p:cxnSp>
          <p:nvCxnSpPr>
            <p:cNvPr id="857" name="Google Shape;857;p21"/>
            <p:cNvCxnSpPr/>
            <p:nvPr/>
          </p:nvCxnSpPr>
          <p:spPr>
            <a:xfrm flipH="1">
              <a:off x="4770237" y="3400112"/>
              <a:ext cx="250549" cy="190782"/>
            </a:xfrm>
            <a:prstGeom prst="straightConnector1">
              <a:avLst/>
            </a:prstGeom>
            <a:noFill/>
            <a:ln w="23800" cap="flat" cmpd="sng">
              <a:solidFill>
                <a:srgbClr val="919191"/>
              </a:solidFill>
              <a:prstDash val="solid"/>
              <a:round/>
              <a:headEnd type="none" w="sm" len="sm"/>
              <a:tailEnd type="none" w="sm" len="sm"/>
            </a:ln>
          </p:spPr>
        </p:cxnSp>
        <p:cxnSp>
          <p:nvCxnSpPr>
            <p:cNvPr id="858" name="Google Shape;858;p21"/>
            <p:cNvCxnSpPr/>
            <p:nvPr/>
          </p:nvCxnSpPr>
          <p:spPr>
            <a:xfrm flipH="1">
              <a:off x="4780956" y="3400112"/>
              <a:ext cx="250549" cy="190782"/>
            </a:xfrm>
            <a:prstGeom prst="straightConnector1">
              <a:avLst/>
            </a:prstGeom>
            <a:noFill/>
            <a:ln w="23800" cap="flat" cmpd="sng">
              <a:solidFill>
                <a:srgbClr val="939393"/>
              </a:solidFill>
              <a:prstDash val="solid"/>
              <a:round/>
              <a:headEnd type="none" w="sm" len="sm"/>
              <a:tailEnd type="none" w="sm" len="sm"/>
            </a:ln>
          </p:spPr>
        </p:cxnSp>
        <p:cxnSp>
          <p:nvCxnSpPr>
            <p:cNvPr id="859" name="Google Shape;859;p21"/>
            <p:cNvCxnSpPr/>
            <p:nvPr/>
          </p:nvCxnSpPr>
          <p:spPr>
            <a:xfrm flipH="1">
              <a:off x="4801053" y="3400112"/>
              <a:ext cx="249209" cy="190782"/>
            </a:xfrm>
            <a:prstGeom prst="straightConnector1">
              <a:avLst/>
            </a:prstGeom>
            <a:noFill/>
            <a:ln w="23800" cap="flat" cmpd="sng">
              <a:solidFill>
                <a:srgbClr val="959595"/>
              </a:solidFill>
              <a:prstDash val="solid"/>
              <a:round/>
              <a:headEnd type="none" w="sm" len="sm"/>
              <a:tailEnd type="none" w="sm" len="sm"/>
            </a:ln>
          </p:spPr>
        </p:cxnSp>
        <p:cxnSp>
          <p:nvCxnSpPr>
            <p:cNvPr id="860" name="Google Shape;860;p21"/>
            <p:cNvCxnSpPr/>
            <p:nvPr/>
          </p:nvCxnSpPr>
          <p:spPr>
            <a:xfrm flipH="1">
              <a:off x="4811772" y="3400112"/>
              <a:ext cx="249209" cy="190782"/>
            </a:xfrm>
            <a:prstGeom prst="straightConnector1">
              <a:avLst/>
            </a:prstGeom>
            <a:noFill/>
            <a:ln w="23800" cap="flat" cmpd="sng">
              <a:solidFill>
                <a:srgbClr val="979797"/>
              </a:solidFill>
              <a:prstDash val="solid"/>
              <a:round/>
              <a:headEnd type="none" w="sm" len="sm"/>
              <a:tailEnd type="none" w="sm" len="sm"/>
            </a:ln>
          </p:spPr>
        </p:cxnSp>
        <p:cxnSp>
          <p:nvCxnSpPr>
            <p:cNvPr id="861" name="Google Shape;861;p21"/>
            <p:cNvCxnSpPr/>
            <p:nvPr/>
          </p:nvCxnSpPr>
          <p:spPr>
            <a:xfrm flipH="1">
              <a:off x="4818471" y="3400112"/>
              <a:ext cx="250549" cy="190782"/>
            </a:xfrm>
            <a:prstGeom prst="straightConnector1">
              <a:avLst/>
            </a:prstGeom>
            <a:noFill/>
            <a:ln w="23800" cap="flat" cmpd="sng">
              <a:solidFill>
                <a:srgbClr val="999999"/>
              </a:solidFill>
              <a:prstDash val="solid"/>
              <a:round/>
              <a:headEnd type="none" w="sm" len="sm"/>
              <a:tailEnd type="none" w="sm" len="sm"/>
            </a:ln>
          </p:spPr>
        </p:cxnSp>
        <p:cxnSp>
          <p:nvCxnSpPr>
            <p:cNvPr id="862" name="Google Shape;862;p21"/>
            <p:cNvCxnSpPr/>
            <p:nvPr/>
          </p:nvCxnSpPr>
          <p:spPr>
            <a:xfrm flipH="1">
              <a:off x="4838569" y="3400112"/>
              <a:ext cx="250549" cy="190782"/>
            </a:xfrm>
            <a:prstGeom prst="straightConnector1">
              <a:avLst/>
            </a:prstGeom>
            <a:noFill/>
            <a:ln w="23800" cap="flat" cmpd="sng">
              <a:solidFill>
                <a:srgbClr val="9B9B9B"/>
              </a:solidFill>
              <a:prstDash val="solid"/>
              <a:round/>
              <a:headEnd type="none" w="sm" len="sm"/>
              <a:tailEnd type="none" w="sm" len="sm"/>
            </a:ln>
          </p:spPr>
        </p:cxnSp>
        <p:cxnSp>
          <p:nvCxnSpPr>
            <p:cNvPr id="863" name="Google Shape;863;p21"/>
            <p:cNvCxnSpPr/>
            <p:nvPr/>
          </p:nvCxnSpPr>
          <p:spPr>
            <a:xfrm flipH="1">
              <a:off x="4849287" y="3400112"/>
              <a:ext cx="249209" cy="190782"/>
            </a:xfrm>
            <a:prstGeom prst="straightConnector1">
              <a:avLst/>
            </a:prstGeom>
            <a:noFill/>
            <a:ln w="23800" cap="flat" cmpd="sng">
              <a:solidFill>
                <a:srgbClr val="9D9D9D"/>
              </a:solidFill>
              <a:prstDash val="solid"/>
              <a:round/>
              <a:headEnd type="none" w="sm" len="sm"/>
              <a:tailEnd type="none" w="sm" len="sm"/>
            </a:ln>
          </p:spPr>
        </p:cxnSp>
        <p:cxnSp>
          <p:nvCxnSpPr>
            <p:cNvPr id="864" name="Google Shape;864;p21"/>
            <p:cNvCxnSpPr/>
            <p:nvPr/>
          </p:nvCxnSpPr>
          <p:spPr>
            <a:xfrm flipH="1">
              <a:off x="4869385" y="3400112"/>
              <a:ext cx="249209" cy="190782"/>
            </a:xfrm>
            <a:prstGeom prst="straightConnector1">
              <a:avLst/>
            </a:prstGeom>
            <a:noFill/>
            <a:ln w="23800" cap="flat" cmpd="sng">
              <a:solidFill>
                <a:srgbClr val="9F9F9F"/>
              </a:solidFill>
              <a:prstDash val="solid"/>
              <a:round/>
              <a:headEnd type="none" w="sm" len="sm"/>
              <a:tailEnd type="none" w="sm" len="sm"/>
            </a:ln>
          </p:spPr>
        </p:cxnSp>
        <p:cxnSp>
          <p:nvCxnSpPr>
            <p:cNvPr id="865" name="Google Shape;865;p21"/>
            <p:cNvCxnSpPr/>
            <p:nvPr/>
          </p:nvCxnSpPr>
          <p:spPr>
            <a:xfrm flipH="1">
              <a:off x="4878764" y="3400112"/>
              <a:ext cx="249209" cy="190782"/>
            </a:xfrm>
            <a:prstGeom prst="straightConnector1">
              <a:avLst/>
            </a:prstGeom>
            <a:noFill/>
            <a:ln w="23800" cap="flat" cmpd="sng">
              <a:solidFill>
                <a:srgbClr val="A1A1A1"/>
              </a:solidFill>
              <a:prstDash val="solid"/>
              <a:round/>
              <a:headEnd type="none" w="sm" len="sm"/>
              <a:tailEnd type="none" w="sm" len="sm"/>
            </a:ln>
          </p:spPr>
        </p:cxnSp>
        <p:cxnSp>
          <p:nvCxnSpPr>
            <p:cNvPr id="866" name="Google Shape;866;p21"/>
            <p:cNvCxnSpPr/>
            <p:nvPr/>
          </p:nvCxnSpPr>
          <p:spPr>
            <a:xfrm flipH="1">
              <a:off x="4896182" y="3400112"/>
              <a:ext cx="251889" cy="190782"/>
            </a:xfrm>
            <a:prstGeom prst="straightConnector1">
              <a:avLst/>
            </a:prstGeom>
            <a:noFill/>
            <a:ln w="23800" cap="flat" cmpd="sng">
              <a:solidFill>
                <a:srgbClr val="A3A3A3"/>
              </a:solidFill>
              <a:prstDash val="solid"/>
              <a:round/>
              <a:headEnd type="none" w="sm" len="sm"/>
              <a:tailEnd type="none" w="sm" len="sm"/>
            </a:ln>
          </p:spPr>
        </p:cxnSp>
        <p:cxnSp>
          <p:nvCxnSpPr>
            <p:cNvPr id="867" name="Google Shape;867;p21"/>
            <p:cNvCxnSpPr/>
            <p:nvPr/>
          </p:nvCxnSpPr>
          <p:spPr>
            <a:xfrm flipH="1">
              <a:off x="4906900" y="3400112"/>
              <a:ext cx="250549" cy="190782"/>
            </a:xfrm>
            <a:prstGeom prst="straightConnector1">
              <a:avLst/>
            </a:prstGeom>
            <a:noFill/>
            <a:ln w="23800" cap="flat" cmpd="sng">
              <a:solidFill>
                <a:srgbClr val="A5A5A5"/>
              </a:solidFill>
              <a:prstDash val="solid"/>
              <a:round/>
              <a:headEnd type="none" w="sm" len="sm"/>
              <a:tailEnd type="none" w="sm" len="sm"/>
            </a:ln>
          </p:spPr>
        </p:cxnSp>
        <p:cxnSp>
          <p:nvCxnSpPr>
            <p:cNvPr id="868" name="Google Shape;868;p21"/>
            <p:cNvCxnSpPr/>
            <p:nvPr/>
          </p:nvCxnSpPr>
          <p:spPr>
            <a:xfrm flipH="1">
              <a:off x="4916279" y="3400112"/>
              <a:ext cx="249209" cy="190782"/>
            </a:xfrm>
            <a:prstGeom prst="straightConnector1">
              <a:avLst/>
            </a:prstGeom>
            <a:noFill/>
            <a:ln w="23800" cap="flat" cmpd="sng">
              <a:solidFill>
                <a:srgbClr val="A7A7A7"/>
              </a:solidFill>
              <a:prstDash val="solid"/>
              <a:round/>
              <a:headEnd type="none" w="sm" len="sm"/>
              <a:tailEnd type="none" w="sm" len="sm"/>
            </a:ln>
          </p:spPr>
        </p:cxnSp>
        <p:cxnSp>
          <p:nvCxnSpPr>
            <p:cNvPr id="869" name="Google Shape;869;p21"/>
            <p:cNvCxnSpPr/>
            <p:nvPr/>
          </p:nvCxnSpPr>
          <p:spPr>
            <a:xfrm flipH="1">
              <a:off x="4936377" y="3400112"/>
              <a:ext cx="249209" cy="190782"/>
            </a:xfrm>
            <a:prstGeom prst="straightConnector1">
              <a:avLst/>
            </a:prstGeom>
            <a:noFill/>
            <a:ln w="23800" cap="flat" cmpd="sng">
              <a:solidFill>
                <a:srgbClr val="A9A9A9"/>
              </a:solidFill>
              <a:prstDash val="solid"/>
              <a:round/>
              <a:headEnd type="none" w="sm" len="sm"/>
              <a:tailEnd type="none" w="sm" len="sm"/>
            </a:ln>
          </p:spPr>
        </p:cxnSp>
        <p:cxnSp>
          <p:nvCxnSpPr>
            <p:cNvPr id="870" name="Google Shape;870;p21"/>
            <p:cNvCxnSpPr/>
            <p:nvPr/>
          </p:nvCxnSpPr>
          <p:spPr>
            <a:xfrm flipH="1">
              <a:off x="4944416" y="3400112"/>
              <a:ext cx="250549" cy="190782"/>
            </a:xfrm>
            <a:prstGeom prst="straightConnector1">
              <a:avLst/>
            </a:prstGeom>
            <a:noFill/>
            <a:ln w="23800" cap="flat" cmpd="sng">
              <a:solidFill>
                <a:srgbClr val="ACACAC"/>
              </a:solidFill>
              <a:prstDash val="solid"/>
              <a:round/>
              <a:headEnd type="none" w="sm" len="sm"/>
              <a:tailEnd type="none" w="sm" len="sm"/>
            </a:ln>
          </p:spPr>
        </p:cxnSp>
        <p:cxnSp>
          <p:nvCxnSpPr>
            <p:cNvPr id="871" name="Google Shape;871;p21"/>
            <p:cNvCxnSpPr/>
            <p:nvPr/>
          </p:nvCxnSpPr>
          <p:spPr>
            <a:xfrm flipH="1">
              <a:off x="4965853" y="3400112"/>
              <a:ext cx="250549" cy="190782"/>
            </a:xfrm>
            <a:prstGeom prst="straightConnector1">
              <a:avLst/>
            </a:prstGeom>
            <a:noFill/>
            <a:ln w="23800" cap="flat" cmpd="sng">
              <a:solidFill>
                <a:srgbClr val="AEAEAE"/>
              </a:solidFill>
              <a:prstDash val="solid"/>
              <a:round/>
              <a:headEnd type="none" w="sm" len="sm"/>
              <a:tailEnd type="none" w="sm" len="sm"/>
            </a:ln>
          </p:spPr>
        </p:cxnSp>
        <p:cxnSp>
          <p:nvCxnSpPr>
            <p:cNvPr id="872" name="Google Shape;872;p21"/>
            <p:cNvCxnSpPr/>
            <p:nvPr/>
          </p:nvCxnSpPr>
          <p:spPr>
            <a:xfrm flipH="1">
              <a:off x="4975232" y="3400112"/>
              <a:ext cx="249209" cy="190782"/>
            </a:xfrm>
            <a:prstGeom prst="straightConnector1">
              <a:avLst/>
            </a:prstGeom>
            <a:noFill/>
            <a:ln w="23800" cap="flat" cmpd="sng">
              <a:solidFill>
                <a:srgbClr val="B0B0B0"/>
              </a:solidFill>
              <a:prstDash val="solid"/>
              <a:round/>
              <a:headEnd type="none" w="sm" len="sm"/>
              <a:tailEnd type="none" w="sm" len="sm"/>
            </a:ln>
          </p:spPr>
        </p:cxnSp>
        <p:cxnSp>
          <p:nvCxnSpPr>
            <p:cNvPr id="873" name="Google Shape;873;p21"/>
            <p:cNvCxnSpPr/>
            <p:nvPr/>
          </p:nvCxnSpPr>
          <p:spPr>
            <a:xfrm flipH="1">
              <a:off x="4995329" y="3400112"/>
              <a:ext cx="249209" cy="190782"/>
            </a:xfrm>
            <a:prstGeom prst="straightConnector1">
              <a:avLst/>
            </a:prstGeom>
            <a:noFill/>
            <a:ln w="23800" cap="flat" cmpd="sng">
              <a:solidFill>
                <a:srgbClr val="B2B2B2"/>
              </a:solidFill>
              <a:prstDash val="solid"/>
              <a:round/>
              <a:headEnd type="none" w="sm" len="sm"/>
              <a:tailEnd type="none" w="sm" len="sm"/>
            </a:ln>
          </p:spPr>
        </p:cxnSp>
        <p:cxnSp>
          <p:nvCxnSpPr>
            <p:cNvPr id="874" name="Google Shape;874;p21"/>
            <p:cNvCxnSpPr/>
            <p:nvPr/>
          </p:nvCxnSpPr>
          <p:spPr>
            <a:xfrm flipH="1">
              <a:off x="5004708" y="3400112"/>
              <a:ext cx="249209" cy="190782"/>
            </a:xfrm>
            <a:prstGeom prst="straightConnector1">
              <a:avLst/>
            </a:prstGeom>
            <a:noFill/>
            <a:ln w="23800" cap="flat" cmpd="sng">
              <a:solidFill>
                <a:srgbClr val="B4B4B4"/>
              </a:solidFill>
              <a:prstDash val="solid"/>
              <a:round/>
              <a:headEnd type="none" w="sm" len="sm"/>
              <a:tailEnd type="none" w="sm" len="sm"/>
            </a:ln>
          </p:spPr>
        </p:cxnSp>
        <p:cxnSp>
          <p:nvCxnSpPr>
            <p:cNvPr id="875" name="Google Shape;875;p21"/>
            <p:cNvCxnSpPr/>
            <p:nvPr/>
          </p:nvCxnSpPr>
          <p:spPr>
            <a:xfrm flipH="1">
              <a:off x="5014087" y="3400112"/>
              <a:ext cx="250549" cy="190782"/>
            </a:xfrm>
            <a:prstGeom prst="straightConnector1">
              <a:avLst/>
            </a:prstGeom>
            <a:noFill/>
            <a:ln w="23800" cap="flat" cmpd="sng">
              <a:solidFill>
                <a:srgbClr val="B6B6B6"/>
              </a:solidFill>
              <a:prstDash val="solid"/>
              <a:round/>
              <a:headEnd type="none" w="sm" len="sm"/>
              <a:tailEnd type="none" w="sm" len="sm"/>
            </a:ln>
          </p:spPr>
        </p:cxnSp>
        <p:cxnSp>
          <p:nvCxnSpPr>
            <p:cNvPr id="876" name="Google Shape;876;p21"/>
            <p:cNvCxnSpPr/>
            <p:nvPr/>
          </p:nvCxnSpPr>
          <p:spPr>
            <a:xfrm flipH="1">
              <a:off x="5034185" y="3400112"/>
              <a:ext cx="249209" cy="190782"/>
            </a:xfrm>
            <a:prstGeom prst="straightConnector1">
              <a:avLst/>
            </a:prstGeom>
            <a:noFill/>
            <a:ln w="23800" cap="flat" cmpd="sng">
              <a:solidFill>
                <a:srgbClr val="B8B8B8"/>
              </a:solidFill>
              <a:prstDash val="solid"/>
              <a:round/>
              <a:headEnd type="none" w="sm" len="sm"/>
              <a:tailEnd type="none" w="sm" len="sm"/>
            </a:ln>
          </p:spPr>
        </p:cxnSp>
        <p:cxnSp>
          <p:nvCxnSpPr>
            <p:cNvPr id="877" name="Google Shape;877;p21"/>
            <p:cNvCxnSpPr/>
            <p:nvPr/>
          </p:nvCxnSpPr>
          <p:spPr>
            <a:xfrm flipH="1">
              <a:off x="5043564" y="3400112"/>
              <a:ext cx="249209" cy="190782"/>
            </a:xfrm>
            <a:prstGeom prst="straightConnector1">
              <a:avLst/>
            </a:prstGeom>
            <a:noFill/>
            <a:ln w="23800" cap="flat" cmpd="sng">
              <a:solidFill>
                <a:srgbClr val="BABABA"/>
              </a:solidFill>
              <a:prstDash val="solid"/>
              <a:round/>
              <a:headEnd type="none" w="sm" len="sm"/>
              <a:tailEnd type="none" w="sm" len="sm"/>
            </a:ln>
          </p:spPr>
        </p:cxnSp>
        <p:cxnSp>
          <p:nvCxnSpPr>
            <p:cNvPr id="878" name="Google Shape;878;p21"/>
            <p:cNvCxnSpPr/>
            <p:nvPr/>
          </p:nvCxnSpPr>
          <p:spPr>
            <a:xfrm flipH="1">
              <a:off x="5054282" y="3400112"/>
              <a:ext cx="249209" cy="190782"/>
            </a:xfrm>
            <a:prstGeom prst="straightConnector1">
              <a:avLst/>
            </a:prstGeom>
            <a:noFill/>
            <a:ln w="23800" cap="flat" cmpd="sng">
              <a:solidFill>
                <a:srgbClr val="BCBCBC"/>
              </a:solidFill>
              <a:prstDash val="solid"/>
              <a:round/>
              <a:headEnd type="none" w="sm" len="sm"/>
              <a:tailEnd type="none" w="sm" len="sm"/>
            </a:ln>
          </p:spPr>
        </p:cxnSp>
        <p:cxnSp>
          <p:nvCxnSpPr>
            <p:cNvPr id="879" name="Google Shape;879;p21"/>
            <p:cNvCxnSpPr/>
            <p:nvPr/>
          </p:nvCxnSpPr>
          <p:spPr>
            <a:xfrm flipH="1">
              <a:off x="5071700" y="3400112"/>
              <a:ext cx="250549" cy="190782"/>
            </a:xfrm>
            <a:prstGeom prst="straightConnector1">
              <a:avLst/>
            </a:prstGeom>
            <a:noFill/>
            <a:ln w="23800" cap="flat" cmpd="sng">
              <a:solidFill>
                <a:srgbClr val="BEBEBE"/>
              </a:solidFill>
              <a:prstDash val="solid"/>
              <a:round/>
              <a:headEnd type="none" w="sm" len="sm"/>
              <a:tailEnd type="none" w="sm" len="sm"/>
            </a:ln>
          </p:spPr>
        </p:cxnSp>
        <p:cxnSp>
          <p:nvCxnSpPr>
            <p:cNvPr id="880" name="Google Shape;880;p21"/>
            <p:cNvCxnSpPr/>
            <p:nvPr/>
          </p:nvCxnSpPr>
          <p:spPr>
            <a:xfrm flipH="1">
              <a:off x="5091798" y="3400112"/>
              <a:ext cx="249209" cy="190782"/>
            </a:xfrm>
            <a:prstGeom prst="straightConnector1">
              <a:avLst/>
            </a:prstGeom>
            <a:noFill/>
            <a:ln w="23800" cap="flat" cmpd="sng">
              <a:solidFill>
                <a:srgbClr val="C0C0C0"/>
              </a:solidFill>
              <a:prstDash val="solid"/>
              <a:round/>
              <a:headEnd type="none" w="sm" len="sm"/>
              <a:tailEnd type="none" w="sm" len="sm"/>
            </a:ln>
          </p:spPr>
        </p:cxnSp>
        <p:cxnSp>
          <p:nvCxnSpPr>
            <p:cNvPr id="881" name="Google Shape;881;p21"/>
            <p:cNvCxnSpPr/>
            <p:nvPr/>
          </p:nvCxnSpPr>
          <p:spPr>
            <a:xfrm flipH="1">
              <a:off x="5101176" y="3400112"/>
              <a:ext cx="249209" cy="190782"/>
            </a:xfrm>
            <a:prstGeom prst="straightConnector1">
              <a:avLst/>
            </a:prstGeom>
            <a:noFill/>
            <a:ln w="23800" cap="flat" cmpd="sng">
              <a:solidFill>
                <a:srgbClr val="C2C2C2"/>
              </a:solidFill>
              <a:prstDash val="solid"/>
              <a:round/>
              <a:headEnd type="none" w="sm" len="sm"/>
              <a:tailEnd type="none" w="sm" len="sm"/>
            </a:ln>
          </p:spPr>
        </p:cxnSp>
        <p:cxnSp>
          <p:nvCxnSpPr>
            <p:cNvPr id="882" name="Google Shape;882;p21"/>
            <p:cNvCxnSpPr/>
            <p:nvPr/>
          </p:nvCxnSpPr>
          <p:spPr>
            <a:xfrm flipH="1">
              <a:off x="5110555" y="3400112"/>
              <a:ext cx="250549" cy="190782"/>
            </a:xfrm>
            <a:prstGeom prst="straightConnector1">
              <a:avLst/>
            </a:prstGeom>
            <a:noFill/>
            <a:ln w="23800" cap="flat" cmpd="sng">
              <a:solidFill>
                <a:srgbClr val="C4C4C4"/>
              </a:solidFill>
              <a:prstDash val="solid"/>
              <a:round/>
              <a:headEnd type="none" w="sm" len="sm"/>
              <a:tailEnd type="none" w="sm" len="sm"/>
            </a:ln>
          </p:spPr>
        </p:cxnSp>
        <p:cxnSp>
          <p:nvCxnSpPr>
            <p:cNvPr id="883" name="Google Shape;883;p21"/>
            <p:cNvCxnSpPr/>
            <p:nvPr/>
          </p:nvCxnSpPr>
          <p:spPr>
            <a:xfrm flipH="1">
              <a:off x="5130653" y="3400112"/>
              <a:ext cx="250549" cy="190782"/>
            </a:xfrm>
            <a:prstGeom prst="straightConnector1">
              <a:avLst/>
            </a:prstGeom>
            <a:noFill/>
            <a:ln w="23800" cap="flat" cmpd="sng">
              <a:solidFill>
                <a:srgbClr val="C6C6C6"/>
              </a:solidFill>
              <a:prstDash val="solid"/>
              <a:round/>
              <a:headEnd type="none" w="sm" len="sm"/>
              <a:tailEnd type="none" w="sm" len="sm"/>
            </a:ln>
          </p:spPr>
        </p:cxnSp>
        <p:cxnSp>
          <p:nvCxnSpPr>
            <p:cNvPr id="884" name="Google Shape;884;p21"/>
            <p:cNvCxnSpPr/>
            <p:nvPr/>
          </p:nvCxnSpPr>
          <p:spPr>
            <a:xfrm flipH="1">
              <a:off x="5138692" y="3400112"/>
              <a:ext cx="250549" cy="190782"/>
            </a:xfrm>
            <a:prstGeom prst="straightConnector1">
              <a:avLst/>
            </a:prstGeom>
            <a:noFill/>
            <a:ln w="23800" cap="flat" cmpd="sng">
              <a:solidFill>
                <a:srgbClr val="C8C8C8"/>
              </a:solidFill>
              <a:prstDash val="solid"/>
              <a:round/>
              <a:headEnd type="none" w="sm" len="sm"/>
              <a:tailEnd type="none" w="sm" len="sm"/>
            </a:ln>
          </p:spPr>
        </p:cxnSp>
        <p:cxnSp>
          <p:nvCxnSpPr>
            <p:cNvPr id="885" name="Google Shape;885;p21"/>
            <p:cNvCxnSpPr/>
            <p:nvPr/>
          </p:nvCxnSpPr>
          <p:spPr>
            <a:xfrm flipH="1">
              <a:off x="5149411" y="3400112"/>
              <a:ext cx="250549" cy="190782"/>
            </a:xfrm>
            <a:prstGeom prst="straightConnector1">
              <a:avLst/>
            </a:prstGeom>
            <a:noFill/>
            <a:ln w="23800" cap="flat" cmpd="sng">
              <a:solidFill>
                <a:srgbClr val="CACACA"/>
              </a:solidFill>
              <a:prstDash val="solid"/>
              <a:round/>
              <a:headEnd type="none" w="sm" len="sm"/>
              <a:tailEnd type="none" w="sm" len="sm"/>
            </a:ln>
          </p:spPr>
        </p:cxnSp>
        <p:cxnSp>
          <p:nvCxnSpPr>
            <p:cNvPr id="886" name="Google Shape;886;p21"/>
            <p:cNvCxnSpPr/>
            <p:nvPr/>
          </p:nvCxnSpPr>
          <p:spPr>
            <a:xfrm flipH="1">
              <a:off x="5169508" y="3400112"/>
              <a:ext cx="249209" cy="190782"/>
            </a:xfrm>
            <a:prstGeom prst="straightConnector1">
              <a:avLst/>
            </a:prstGeom>
            <a:noFill/>
            <a:ln w="23800" cap="flat" cmpd="sng">
              <a:solidFill>
                <a:srgbClr val="CCCCCC"/>
              </a:solidFill>
              <a:prstDash val="solid"/>
              <a:round/>
              <a:headEnd type="none" w="sm" len="sm"/>
              <a:tailEnd type="none" w="sm" len="sm"/>
            </a:ln>
          </p:spPr>
        </p:cxnSp>
        <p:cxnSp>
          <p:nvCxnSpPr>
            <p:cNvPr id="887" name="Google Shape;887;p21"/>
            <p:cNvCxnSpPr/>
            <p:nvPr/>
          </p:nvCxnSpPr>
          <p:spPr>
            <a:xfrm flipH="1">
              <a:off x="5188266" y="3400112"/>
              <a:ext cx="250549" cy="190782"/>
            </a:xfrm>
            <a:prstGeom prst="straightConnector1">
              <a:avLst/>
            </a:prstGeom>
            <a:noFill/>
            <a:ln w="23800" cap="flat" cmpd="sng">
              <a:solidFill>
                <a:srgbClr val="CECECE"/>
              </a:solidFill>
              <a:prstDash val="solid"/>
              <a:round/>
              <a:headEnd type="none" w="sm" len="sm"/>
              <a:tailEnd type="none" w="sm" len="sm"/>
            </a:ln>
          </p:spPr>
        </p:cxnSp>
        <p:cxnSp>
          <p:nvCxnSpPr>
            <p:cNvPr id="888" name="Google Shape;888;p21"/>
            <p:cNvCxnSpPr/>
            <p:nvPr/>
          </p:nvCxnSpPr>
          <p:spPr>
            <a:xfrm flipH="1">
              <a:off x="5197645" y="3400112"/>
              <a:ext cx="250549" cy="190782"/>
            </a:xfrm>
            <a:prstGeom prst="straightConnector1">
              <a:avLst/>
            </a:prstGeom>
            <a:noFill/>
            <a:ln w="23800" cap="flat" cmpd="sng">
              <a:solidFill>
                <a:srgbClr val="D0D0D0"/>
              </a:solidFill>
              <a:prstDash val="solid"/>
              <a:round/>
              <a:headEnd type="none" w="sm" len="sm"/>
              <a:tailEnd type="none" w="sm" len="sm"/>
            </a:ln>
          </p:spPr>
        </p:cxnSp>
        <p:cxnSp>
          <p:nvCxnSpPr>
            <p:cNvPr id="889" name="Google Shape;889;p21"/>
            <p:cNvCxnSpPr/>
            <p:nvPr/>
          </p:nvCxnSpPr>
          <p:spPr>
            <a:xfrm flipH="1">
              <a:off x="5208363" y="3400112"/>
              <a:ext cx="250549" cy="190782"/>
            </a:xfrm>
            <a:prstGeom prst="straightConnector1">
              <a:avLst/>
            </a:prstGeom>
            <a:noFill/>
            <a:ln w="23800" cap="flat" cmpd="sng">
              <a:solidFill>
                <a:srgbClr val="D2D2D2"/>
              </a:solidFill>
              <a:prstDash val="solid"/>
              <a:round/>
              <a:headEnd type="none" w="sm" len="sm"/>
              <a:tailEnd type="none" w="sm" len="sm"/>
            </a:ln>
          </p:spPr>
        </p:cxnSp>
        <p:cxnSp>
          <p:nvCxnSpPr>
            <p:cNvPr id="890" name="Google Shape;890;p21"/>
            <p:cNvCxnSpPr/>
            <p:nvPr/>
          </p:nvCxnSpPr>
          <p:spPr>
            <a:xfrm flipH="1">
              <a:off x="5227121" y="3400112"/>
              <a:ext cx="249209" cy="190782"/>
            </a:xfrm>
            <a:prstGeom prst="straightConnector1">
              <a:avLst/>
            </a:prstGeom>
            <a:noFill/>
            <a:ln w="23800" cap="flat" cmpd="sng">
              <a:solidFill>
                <a:srgbClr val="D4D4D4"/>
              </a:solidFill>
              <a:prstDash val="solid"/>
              <a:round/>
              <a:headEnd type="none" w="sm" len="sm"/>
              <a:tailEnd type="none" w="sm" len="sm"/>
            </a:ln>
          </p:spPr>
        </p:cxnSp>
        <p:cxnSp>
          <p:nvCxnSpPr>
            <p:cNvPr id="891" name="Google Shape;891;p21"/>
            <p:cNvCxnSpPr/>
            <p:nvPr/>
          </p:nvCxnSpPr>
          <p:spPr>
            <a:xfrm flipH="1">
              <a:off x="5237840" y="3400112"/>
              <a:ext cx="249209" cy="190782"/>
            </a:xfrm>
            <a:prstGeom prst="straightConnector1">
              <a:avLst/>
            </a:prstGeom>
            <a:noFill/>
            <a:ln w="23800" cap="flat" cmpd="sng">
              <a:solidFill>
                <a:srgbClr val="D7D7D7"/>
              </a:solidFill>
              <a:prstDash val="solid"/>
              <a:round/>
              <a:headEnd type="none" w="sm" len="sm"/>
              <a:tailEnd type="none" w="sm" len="sm"/>
            </a:ln>
          </p:spPr>
        </p:cxnSp>
        <p:cxnSp>
          <p:nvCxnSpPr>
            <p:cNvPr id="892" name="Google Shape;892;p21"/>
            <p:cNvCxnSpPr/>
            <p:nvPr/>
          </p:nvCxnSpPr>
          <p:spPr>
            <a:xfrm flipH="1">
              <a:off x="5245879" y="3400112"/>
              <a:ext cx="250549" cy="190782"/>
            </a:xfrm>
            <a:prstGeom prst="straightConnector1">
              <a:avLst/>
            </a:prstGeom>
            <a:noFill/>
            <a:ln w="23800" cap="flat" cmpd="sng">
              <a:solidFill>
                <a:srgbClr val="D9D9D9"/>
              </a:solidFill>
              <a:prstDash val="solid"/>
              <a:round/>
              <a:headEnd type="none" w="sm" len="sm"/>
              <a:tailEnd type="none" w="sm" len="sm"/>
            </a:ln>
          </p:spPr>
        </p:cxnSp>
        <p:cxnSp>
          <p:nvCxnSpPr>
            <p:cNvPr id="893" name="Google Shape;893;p21"/>
            <p:cNvCxnSpPr/>
            <p:nvPr/>
          </p:nvCxnSpPr>
          <p:spPr>
            <a:xfrm flipH="1">
              <a:off x="5264636" y="3414891"/>
              <a:ext cx="231792" cy="176003"/>
            </a:xfrm>
            <a:prstGeom prst="straightConnector1">
              <a:avLst/>
            </a:prstGeom>
            <a:noFill/>
            <a:ln w="23800" cap="flat" cmpd="sng">
              <a:solidFill>
                <a:srgbClr val="DBDBDB"/>
              </a:solidFill>
              <a:prstDash val="solid"/>
              <a:round/>
              <a:headEnd type="none" w="sm" len="sm"/>
              <a:tailEnd type="none" w="sm" len="sm"/>
            </a:ln>
          </p:spPr>
        </p:cxnSp>
        <p:cxnSp>
          <p:nvCxnSpPr>
            <p:cNvPr id="894" name="Google Shape;894;p21"/>
            <p:cNvCxnSpPr/>
            <p:nvPr/>
          </p:nvCxnSpPr>
          <p:spPr>
            <a:xfrm flipH="1">
              <a:off x="5283394" y="3429670"/>
              <a:ext cx="213034" cy="161224"/>
            </a:xfrm>
            <a:prstGeom prst="straightConnector1">
              <a:avLst/>
            </a:prstGeom>
            <a:noFill/>
            <a:ln w="23800" cap="flat" cmpd="sng">
              <a:solidFill>
                <a:srgbClr val="DDDDDD"/>
              </a:solidFill>
              <a:prstDash val="solid"/>
              <a:round/>
              <a:headEnd type="none" w="sm" len="sm"/>
              <a:tailEnd type="none" w="sm" len="sm"/>
            </a:ln>
          </p:spPr>
        </p:cxnSp>
        <p:cxnSp>
          <p:nvCxnSpPr>
            <p:cNvPr id="895" name="Google Shape;895;p21"/>
            <p:cNvCxnSpPr/>
            <p:nvPr/>
          </p:nvCxnSpPr>
          <p:spPr>
            <a:xfrm flipH="1">
              <a:off x="5283394" y="3429670"/>
              <a:ext cx="213034" cy="161224"/>
            </a:xfrm>
            <a:prstGeom prst="straightConnector1">
              <a:avLst/>
            </a:prstGeom>
            <a:noFill/>
            <a:ln w="23800" cap="flat" cmpd="sng">
              <a:solidFill>
                <a:srgbClr val="DFDFDF"/>
              </a:solidFill>
              <a:prstDash val="solid"/>
              <a:round/>
              <a:headEnd type="none" w="sm" len="sm"/>
              <a:tailEnd type="none" w="sm" len="sm"/>
            </a:ln>
          </p:spPr>
        </p:cxnSp>
        <p:cxnSp>
          <p:nvCxnSpPr>
            <p:cNvPr id="896" name="Google Shape;896;p21"/>
            <p:cNvCxnSpPr/>
            <p:nvPr/>
          </p:nvCxnSpPr>
          <p:spPr>
            <a:xfrm flipH="1">
              <a:off x="5304831" y="3445792"/>
              <a:ext cx="191597" cy="145102"/>
            </a:xfrm>
            <a:prstGeom prst="straightConnector1">
              <a:avLst/>
            </a:prstGeom>
            <a:noFill/>
            <a:ln w="23800" cap="flat" cmpd="sng">
              <a:solidFill>
                <a:srgbClr val="E1E1E1"/>
              </a:solidFill>
              <a:prstDash val="solid"/>
              <a:round/>
              <a:headEnd type="none" w="sm" len="sm"/>
              <a:tailEnd type="none" w="sm" len="sm"/>
            </a:ln>
          </p:spPr>
        </p:cxnSp>
        <p:cxnSp>
          <p:nvCxnSpPr>
            <p:cNvPr id="897" name="Google Shape;897;p21"/>
            <p:cNvCxnSpPr/>
            <p:nvPr/>
          </p:nvCxnSpPr>
          <p:spPr>
            <a:xfrm flipH="1">
              <a:off x="5323589" y="3459228"/>
              <a:ext cx="172839" cy="131667"/>
            </a:xfrm>
            <a:prstGeom prst="straightConnector1">
              <a:avLst/>
            </a:prstGeom>
            <a:noFill/>
            <a:ln w="23800" cap="flat" cmpd="sng">
              <a:solidFill>
                <a:srgbClr val="E3E3E3"/>
              </a:solidFill>
              <a:prstDash val="solid"/>
              <a:round/>
              <a:headEnd type="none" w="sm" len="sm"/>
              <a:tailEnd type="none" w="sm" len="sm"/>
            </a:ln>
          </p:spPr>
        </p:cxnSp>
        <p:cxnSp>
          <p:nvCxnSpPr>
            <p:cNvPr id="898" name="Google Shape;898;p21"/>
            <p:cNvCxnSpPr/>
            <p:nvPr/>
          </p:nvCxnSpPr>
          <p:spPr>
            <a:xfrm flipH="1">
              <a:off x="5334308" y="3467289"/>
              <a:ext cx="162120" cy="123605"/>
            </a:xfrm>
            <a:prstGeom prst="straightConnector1">
              <a:avLst/>
            </a:prstGeom>
            <a:noFill/>
            <a:ln w="23800" cap="flat" cmpd="sng">
              <a:solidFill>
                <a:srgbClr val="E5E5E5"/>
              </a:solidFill>
              <a:prstDash val="solid"/>
              <a:round/>
              <a:headEnd type="none" w="sm" len="sm"/>
              <a:tailEnd type="none" w="sm" len="sm"/>
            </a:ln>
          </p:spPr>
        </p:cxnSp>
        <p:cxnSp>
          <p:nvCxnSpPr>
            <p:cNvPr id="899" name="Google Shape;899;p21"/>
            <p:cNvCxnSpPr/>
            <p:nvPr/>
          </p:nvCxnSpPr>
          <p:spPr>
            <a:xfrm flipH="1">
              <a:off x="5343687" y="3474007"/>
              <a:ext cx="152741" cy="116888"/>
            </a:xfrm>
            <a:prstGeom prst="straightConnector1">
              <a:avLst/>
            </a:prstGeom>
            <a:noFill/>
            <a:ln w="23800" cap="flat" cmpd="sng">
              <a:solidFill>
                <a:srgbClr val="E7E7E7"/>
              </a:solidFill>
              <a:prstDash val="solid"/>
              <a:round/>
              <a:headEnd type="none" w="sm" len="sm"/>
              <a:tailEnd type="none" w="sm" len="sm"/>
            </a:ln>
          </p:spPr>
        </p:cxnSp>
        <p:cxnSp>
          <p:nvCxnSpPr>
            <p:cNvPr id="900" name="Google Shape;900;p21"/>
            <p:cNvCxnSpPr/>
            <p:nvPr/>
          </p:nvCxnSpPr>
          <p:spPr>
            <a:xfrm flipH="1">
              <a:off x="5362444" y="3488786"/>
              <a:ext cx="133984" cy="102109"/>
            </a:xfrm>
            <a:prstGeom prst="straightConnector1">
              <a:avLst/>
            </a:prstGeom>
            <a:noFill/>
            <a:ln w="23800" cap="flat" cmpd="sng">
              <a:solidFill>
                <a:srgbClr val="E9E9E9"/>
              </a:solidFill>
              <a:prstDash val="solid"/>
              <a:round/>
              <a:headEnd type="none" w="sm" len="sm"/>
              <a:tailEnd type="none" w="sm" len="sm"/>
            </a:ln>
          </p:spPr>
        </p:cxnSp>
        <p:cxnSp>
          <p:nvCxnSpPr>
            <p:cNvPr id="901" name="Google Shape;901;p21"/>
            <p:cNvCxnSpPr/>
            <p:nvPr/>
          </p:nvCxnSpPr>
          <p:spPr>
            <a:xfrm flipH="1">
              <a:off x="5381202" y="3503565"/>
              <a:ext cx="115226" cy="87330"/>
            </a:xfrm>
            <a:prstGeom prst="straightConnector1">
              <a:avLst/>
            </a:prstGeom>
            <a:noFill/>
            <a:ln w="23800" cap="flat" cmpd="sng">
              <a:solidFill>
                <a:srgbClr val="EBEBEB"/>
              </a:solidFill>
              <a:prstDash val="solid"/>
              <a:round/>
              <a:headEnd type="none" w="sm" len="sm"/>
              <a:tailEnd type="none" w="sm" len="sm"/>
            </a:ln>
          </p:spPr>
        </p:cxnSp>
        <p:cxnSp>
          <p:nvCxnSpPr>
            <p:cNvPr id="902" name="Google Shape;902;p21"/>
            <p:cNvCxnSpPr/>
            <p:nvPr/>
          </p:nvCxnSpPr>
          <p:spPr>
            <a:xfrm flipH="1">
              <a:off x="5381202" y="3503565"/>
              <a:ext cx="115226" cy="87330"/>
            </a:xfrm>
            <a:prstGeom prst="straightConnector1">
              <a:avLst/>
            </a:prstGeom>
            <a:noFill/>
            <a:ln w="23800" cap="flat" cmpd="sng">
              <a:solidFill>
                <a:srgbClr val="EDEDED"/>
              </a:solidFill>
              <a:prstDash val="solid"/>
              <a:round/>
              <a:headEnd type="none" w="sm" len="sm"/>
              <a:tailEnd type="none" w="sm" len="sm"/>
            </a:ln>
          </p:spPr>
        </p:cxnSp>
        <p:cxnSp>
          <p:nvCxnSpPr>
            <p:cNvPr id="903" name="Google Shape;903;p21"/>
            <p:cNvCxnSpPr/>
            <p:nvPr/>
          </p:nvCxnSpPr>
          <p:spPr>
            <a:xfrm flipH="1">
              <a:off x="5401300" y="3517000"/>
              <a:ext cx="95128" cy="73895"/>
            </a:xfrm>
            <a:prstGeom prst="straightConnector1">
              <a:avLst/>
            </a:prstGeom>
            <a:noFill/>
            <a:ln w="23800" cap="flat" cmpd="sng">
              <a:solidFill>
                <a:srgbClr val="EFEFEF"/>
              </a:solidFill>
              <a:prstDash val="solid"/>
              <a:round/>
              <a:headEnd type="none" w="sm" len="sm"/>
              <a:tailEnd type="none" w="sm" len="sm"/>
            </a:ln>
          </p:spPr>
        </p:cxnSp>
        <p:cxnSp>
          <p:nvCxnSpPr>
            <p:cNvPr id="904" name="Google Shape;904;p21"/>
            <p:cNvCxnSpPr/>
            <p:nvPr/>
          </p:nvCxnSpPr>
          <p:spPr>
            <a:xfrm flipH="1">
              <a:off x="5418718" y="3531779"/>
              <a:ext cx="77710" cy="59116"/>
            </a:xfrm>
            <a:prstGeom prst="straightConnector1">
              <a:avLst/>
            </a:prstGeom>
            <a:noFill/>
            <a:ln w="23800" cap="flat" cmpd="sng">
              <a:solidFill>
                <a:srgbClr val="F1F1F1"/>
              </a:solidFill>
              <a:prstDash val="solid"/>
              <a:round/>
              <a:headEnd type="none" w="sm" len="sm"/>
              <a:tailEnd type="none" w="sm" len="sm"/>
            </a:ln>
          </p:spPr>
        </p:cxnSp>
        <p:cxnSp>
          <p:nvCxnSpPr>
            <p:cNvPr id="905" name="Google Shape;905;p21"/>
            <p:cNvCxnSpPr/>
            <p:nvPr/>
          </p:nvCxnSpPr>
          <p:spPr>
            <a:xfrm flipH="1">
              <a:off x="5429436" y="3539840"/>
              <a:ext cx="66992" cy="51054"/>
            </a:xfrm>
            <a:prstGeom prst="straightConnector1">
              <a:avLst/>
            </a:prstGeom>
            <a:noFill/>
            <a:ln w="23800" cap="flat" cmpd="sng">
              <a:solidFill>
                <a:srgbClr val="F3F3F3"/>
              </a:solidFill>
              <a:prstDash val="solid"/>
              <a:round/>
              <a:headEnd type="none" w="sm" len="sm"/>
              <a:tailEnd type="none" w="sm" len="sm"/>
            </a:ln>
          </p:spPr>
        </p:cxnSp>
        <p:cxnSp>
          <p:nvCxnSpPr>
            <p:cNvPr id="906" name="Google Shape;906;p21"/>
            <p:cNvCxnSpPr/>
            <p:nvPr/>
          </p:nvCxnSpPr>
          <p:spPr>
            <a:xfrm flipH="1">
              <a:off x="5438815" y="3547901"/>
              <a:ext cx="57613" cy="42993"/>
            </a:xfrm>
            <a:prstGeom prst="straightConnector1">
              <a:avLst/>
            </a:prstGeom>
            <a:noFill/>
            <a:ln w="23800" cap="flat" cmpd="sng">
              <a:solidFill>
                <a:srgbClr val="F5F5F5"/>
              </a:solidFill>
              <a:prstDash val="solid"/>
              <a:round/>
              <a:headEnd type="none" w="sm" len="sm"/>
              <a:tailEnd type="none" w="sm" len="sm"/>
            </a:ln>
          </p:spPr>
        </p:cxnSp>
        <p:cxnSp>
          <p:nvCxnSpPr>
            <p:cNvPr id="907" name="Google Shape;907;p21"/>
            <p:cNvCxnSpPr/>
            <p:nvPr/>
          </p:nvCxnSpPr>
          <p:spPr>
            <a:xfrm flipH="1">
              <a:off x="5460252" y="3564024"/>
              <a:ext cx="36176" cy="26871"/>
            </a:xfrm>
            <a:prstGeom prst="straightConnector1">
              <a:avLst/>
            </a:prstGeom>
            <a:noFill/>
            <a:ln w="23800" cap="flat" cmpd="sng">
              <a:solidFill>
                <a:srgbClr val="F7F7F7"/>
              </a:solidFill>
              <a:prstDash val="solid"/>
              <a:round/>
              <a:headEnd type="none" w="sm" len="sm"/>
              <a:tailEnd type="none" w="sm" len="sm"/>
            </a:ln>
          </p:spPr>
        </p:cxnSp>
        <p:cxnSp>
          <p:nvCxnSpPr>
            <p:cNvPr id="908" name="Google Shape;908;p21"/>
            <p:cNvCxnSpPr/>
            <p:nvPr/>
          </p:nvCxnSpPr>
          <p:spPr>
            <a:xfrm flipH="1">
              <a:off x="5476330" y="3576116"/>
              <a:ext cx="20098" cy="14779"/>
            </a:xfrm>
            <a:prstGeom prst="straightConnector1">
              <a:avLst/>
            </a:prstGeom>
            <a:noFill/>
            <a:ln w="23800" cap="flat" cmpd="sng">
              <a:solidFill>
                <a:srgbClr val="F9F9F9"/>
              </a:solidFill>
              <a:prstDash val="solid"/>
              <a:round/>
              <a:headEnd type="none" w="sm" len="sm"/>
              <a:tailEnd type="none" w="sm" len="sm"/>
            </a:ln>
          </p:spPr>
        </p:cxnSp>
        <p:cxnSp>
          <p:nvCxnSpPr>
            <p:cNvPr id="909" name="Google Shape;909;p21"/>
            <p:cNvCxnSpPr/>
            <p:nvPr/>
          </p:nvCxnSpPr>
          <p:spPr>
            <a:xfrm flipH="1">
              <a:off x="5476330" y="3576116"/>
              <a:ext cx="20098" cy="14779"/>
            </a:xfrm>
            <a:prstGeom prst="straightConnector1">
              <a:avLst/>
            </a:prstGeom>
            <a:noFill/>
            <a:ln w="23800" cap="flat" cmpd="sng">
              <a:solidFill>
                <a:srgbClr val="FBFBFB"/>
              </a:solidFill>
              <a:prstDash val="solid"/>
              <a:round/>
              <a:headEnd type="none" w="sm" len="sm"/>
              <a:tailEnd type="none" w="sm" len="sm"/>
            </a:ln>
          </p:spPr>
        </p:cxnSp>
        <p:sp>
          <p:nvSpPr>
            <p:cNvPr id="910" name="Google Shape;910;p21"/>
            <p:cNvSpPr/>
            <p:nvPr/>
          </p:nvSpPr>
          <p:spPr>
            <a:xfrm>
              <a:off x="4105679" y="3404143"/>
              <a:ext cx="1385390" cy="182721"/>
            </a:xfrm>
            <a:prstGeom prst="rect">
              <a:avLst/>
            </a:prstGeom>
            <a:noFill/>
            <a:ln w="11100"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cxnSp>
          <p:nvCxnSpPr>
            <p:cNvPr id="911" name="Google Shape;911;p21"/>
            <p:cNvCxnSpPr/>
            <p:nvPr/>
          </p:nvCxnSpPr>
          <p:spPr>
            <a:xfrm>
              <a:off x="4266459" y="3582833"/>
              <a:ext cx="20098" cy="13435"/>
            </a:xfrm>
            <a:prstGeom prst="straightConnector1">
              <a:avLst/>
            </a:prstGeom>
            <a:noFill/>
            <a:ln w="11100" cap="flat" cmpd="sng">
              <a:solidFill>
                <a:srgbClr val="664C00"/>
              </a:solidFill>
              <a:prstDash val="solid"/>
              <a:round/>
              <a:headEnd type="none" w="sm" len="sm"/>
              <a:tailEnd type="none" w="sm" len="sm"/>
            </a:ln>
          </p:spPr>
        </p:cxnSp>
        <p:cxnSp>
          <p:nvCxnSpPr>
            <p:cNvPr id="912" name="Google Shape;912;p21"/>
            <p:cNvCxnSpPr/>
            <p:nvPr/>
          </p:nvCxnSpPr>
          <p:spPr>
            <a:xfrm>
              <a:off x="4287896" y="3597612"/>
              <a:ext cx="17418" cy="13435"/>
            </a:xfrm>
            <a:prstGeom prst="straightConnector1">
              <a:avLst/>
            </a:prstGeom>
            <a:noFill/>
            <a:ln w="11100" cap="flat" cmpd="sng">
              <a:solidFill>
                <a:srgbClr val="664C00"/>
              </a:solidFill>
              <a:prstDash val="solid"/>
              <a:round/>
              <a:headEnd type="none" w="sm" len="sm"/>
              <a:tailEnd type="none" w="sm" len="sm"/>
            </a:ln>
          </p:spPr>
        </p:cxnSp>
        <p:cxnSp>
          <p:nvCxnSpPr>
            <p:cNvPr id="913" name="Google Shape;913;p21"/>
            <p:cNvCxnSpPr/>
            <p:nvPr/>
          </p:nvCxnSpPr>
          <p:spPr>
            <a:xfrm>
              <a:off x="4306654" y="3612391"/>
              <a:ext cx="28137" cy="13435"/>
            </a:xfrm>
            <a:prstGeom prst="straightConnector1">
              <a:avLst/>
            </a:prstGeom>
            <a:noFill/>
            <a:ln w="11100" cap="flat" cmpd="sng">
              <a:solidFill>
                <a:srgbClr val="664C00"/>
              </a:solidFill>
              <a:prstDash val="solid"/>
              <a:round/>
              <a:headEnd type="none" w="sm" len="sm"/>
              <a:tailEnd type="none" w="sm" len="sm"/>
            </a:ln>
          </p:spPr>
        </p:cxnSp>
        <p:cxnSp>
          <p:nvCxnSpPr>
            <p:cNvPr id="914" name="Google Shape;914;p21"/>
            <p:cNvCxnSpPr/>
            <p:nvPr/>
          </p:nvCxnSpPr>
          <p:spPr>
            <a:xfrm>
              <a:off x="4364267" y="3640605"/>
              <a:ext cx="28137" cy="14779"/>
            </a:xfrm>
            <a:prstGeom prst="straightConnector1">
              <a:avLst/>
            </a:prstGeom>
            <a:noFill/>
            <a:ln w="11100" cap="flat" cmpd="sng">
              <a:solidFill>
                <a:srgbClr val="664C00"/>
              </a:solidFill>
              <a:prstDash val="solid"/>
              <a:round/>
              <a:headEnd type="none" w="sm" len="sm"/>
              <a:tailEnd type="none" w="sm" len="sm"/>
            </a:ln>
          </p:spPr>
        </p:cxnSp>
        <p:cxnSp>
          <p:nvCxnSpPr>
            <p:cNvPr id="915" name="Google Shape;915;p21"/>
            <p:cNvCxnSpPr/>
            <p:nvPr/>
          </p:nvCxnSpPr>
          <p:spPr>
            <a:xfrm>
              <a:off x="4396423" y="3656728"/>
              <a:ext cx="26797" cy="5374"/>
            </a:xfrm>
            <a:prstGeom prst="straightConnector1">
              <a:avLst/>
            </a:prstGeom>
            <a:noFill/>
            <a:ln w="11100" cap="flat" cmpd="sng">
              <a:solidFill>
                <a:srgbClr val="664C00"/>
              </a:solidFill>
              <a:prstDash val="solid"/>
              <a:round/>
              <a:headEnd type="none" w="sm" len="sm"/>
              <a:tailEnd type="none" w="sm" len="sm"/>
            </a:ln>
          </p:spPr>
        </p:cxnSp>
        <p:cxnSp>
          <p:nvCxnSpPr>
            <p:cNvPr id="916" name="Google Shape;916;p21"/>
            <p:cNvCxnSpPr/>
            <p:nvPr/>
          </p:nvCxnSpPr>
          <p:spPr>
            <a:xfrm>
              <a:off x="4423220" y="3663446"/>
              <a:ext cx="18758" cy="6718"/>
            </a:xfrm>
            <a:prstGeom prst="straightConnector1">
              <a:avLst/>
            </a:prstGeom>
            <a:noFill/>
            <a:ln w="11100" cap="flat" cmpd="sng">
              <a:solidFill>
                <a:srgbClr val="664C00"/>
              </a:solidFill>
              <a:prstDash val="solid"/>
              <a:round/>
              <a:headEnd type="none" w="sm" len="sm"/>
              <a:tailEnd type="none" w="sm" len="sm"/>
            </a:ln>
          </p:spPr>
        </p:cxnSp>
        <p:cxnSp>
          <p:nvCxnSpPr>
            <p:cNvPr id="917" name="Google Shape;917;p21"/>
            <p:cNvCxnSpPr/>
            <p:nvPr/>
          </p:nvCxnSpPr>
          <p:spPr>
            <a:xfrm>
              <a:off x="4447337" y="3671507"/>
              <a:ext cx="34836" cy="5374"/>
            </a:xfrm>
            <a:prstGeom prst="straightConnector1">
              <a:avLst/>
            </a:prstGeom>
            <a:noFill/>
            <a:ln w="11100" cap="flat" cmpd="sng">
              <a:solidFill>
                <a:srgbClr val="664C00"/>
              </a:solidFill>
              <a:prstDash val="solid"/>
              <a:round/>
              <a:headEnd type="none" w="sm" len="sm"/>
              <a:tailEnd type="none" w="sm" len="sm"/>
            </a:ln>
          </p:spPr>
        </p:cxnSp>
        <p:cxnSp>
          <p:nvCxnSpPr>
            <p:cNvPr id="918" name="Google Shape;918;p21"/>
            <p:cNvCxnSpPr/>
            <p:nvPr/>
          </p:nvCxnSpPr>
          <p:spPr>
            <a:xfrm>
              <a:off x="4482172" y="3678224"/>
              <a:ext cx="8039" cy="1344"/>
            </a:xfrm>
            <a:prstGeom prst="straightConnector1">
              <a:avLst/>
            </a:prstGeom>
            <a:noFill/>
            <a:ln w="11100" cap="flat" cmpd="sng">
              <a:solidFill>
                <a:srgbClr val="664C00"/>
              </a:solidFill>
              <a:prstDash val="solid"/>
              <a:round/>
              <a:headEnd type="none" w="sm" len="sm"/>
              <a:tailEnd type="none" w="sm" len="sm"/>
            </a:ln>
          </p:spPr>
        </p:cxnSp>
        <p:cxnSp>
          <p:nvCxnSpPr>
            <p:cNvPr id="919" name="Google Shape;919;p21"/>
            <p:cNvCxnSpPr/>
            <p:nvPr/>
          </p:nvCxnSpPr>
          <p:spPr>
            <a:xfrm>
              <a:off x="4490211" y="3678224"/>
              <a:ext cx="58953" cy="6718"/>
            </a:xfrm>
            <a:prstGeom prst="straightConnector1">
              <a:avLst/>
            </a:prstGeom>
            <a:noFill/>
            <a:ln w="11100" cap="flat" cmpd="sng">
              <a:solidFill>
                <a:srgbClr val="664C00"/>
              </a:solidFill>
              <a:prstDash val="solid"/>
              <a:round/>
              <a:headEnd type="none" w="sm" len="sm"/>
              <a:tailEnd type="none" w="sm" len="sm"/>
            </a:ln>
          </p:spPr>
        </p:cxnSp>
        <p:cxnSp>
          <p:nvCxnSpPr>
            <p:cNvPr id="920" name="Google Shape;920;p21"/>
            <p:cNvCxnSpPr/>
            <p:nvPr/>
          </p:nvCxnSpPr>
          <p:spPr>
            <a:xfrm>
              <a:off x="4549164" y="3684942"/>
              <a:ext cx="117906" cy="8061"/>
            </a:xfrm>
            <a:prstGeom prst="straightConnector1">
              <a:avLst/>
            </a:prstGeom>
            <a:noFill/>
            <a:ln w="11100" cap="flat" cmpd="sng">
              <a:solidFill>
                <a:srgbClr val="664C00"/>
              </a:solidFill>
              <a:prstDash val="solid"/>
              <a:round/>
              <a:headEnd type="none" w="sm" len="sm"/>
              <a:tailEnd type="none" w="sm" len="sm"/>
            </a:ln>
          </p:spPr>
        </p:cxnSp>
        <p:cxnSp>
          <p:nvCxnSpPr>
            <p:cNvPr id="921" name="Google Shape;921;p21"/>
            <p:cNvCxnSpPr/>
            <p:nvPr/>
          </p:nvCxnSpPr>
          <p:spPr>
            <a:xfrm>
              <a:off x="4667070" y="3693003"/>
              <a:ext cx="58953" cy="1344"/>
            </a:xfrm>
            <a:prstGeom prst="straightConnector1">
              <a:avLst/>
            </a:prstGeom>
            <a:noFill/>
            <a:ln w="11100" cap="flat" cmpd="sng">
              <a:solidFill>
                <a:srgbClr val="664C00"/>
              </a:solidFill>
              <a:prstDash val="solid"/>
              <a:round/>
              <a:headEnd type="none" w="sm" len="sm"/>
              <a:tailEnd type="none" w="sm" len="sm"/>
            </a:ln>
          </p:spPr>
        </p:cxnSp>
        <p:cxnSp>
          <p:nvCxnSpPr>
            <p:cNvPr id="922" name="Google Shape;922;p21"/>
            <p:cNvCxnSpPr/>
            <p:nvPr/>
          </p:nvCxnSpPr>
          <p:spPr>
            <a:xfrm>
              <a:off x="4726022" y="3693003"/>
              <a:ext cx="8039" cy="1344"/>
            </a:xfrm>
            <a:prstGeom prst="straightConnector1">
              <a:avLst/>
            </a:prstGeom>
            <a:noFill/>
            <a:ln w="11100" cap="flat" cmpd="sng">
              <a:solidFill>
                <a:srgbClr val="664C00"/>
              </a:solidFill>
              <a:prstDash val="solid"/>
              <a:round/>
              <a:headEnd type="none" w="sm" len="sm"/>
              <a:tailEnd type="none" w="sm" len="sm"/>
            </a:ln>
          </p:spPr>
        </p:cxnSp>
        <p:cxnSp>
          <p:nvCxnSpPr>
            <p:cNvPr id="923" name="Google Shape;923;p21"/>
            <p:cNvCxnSpPr/>
            <p:nvPr/>
          </p:nvCxnSpPr>
          <p:spPr>
            <a:xfrm>
              <a:off x="4734061" y="3693003"/>
              <a:ext cx="29476" cy="1344"/>
            </a:xfrm>
            <a:prstGeom prst="straightConnector1">
              <a:avLst/>
            </a:prstGeom>
            <a:noFill/>
            <a:ln w="11100" cap="flat" cmpd="sng">
              <a:solidFill>
                <a:srgbClr val="664C00"/>
              </a:solidFill>
              <a:prstDash val="solid"/>
              <a:round/>
              <a:headEnd type="none" w="sm" len="sm"/>
              <a:tailEnd type="none" w="sm" len="sm"/>
            </a:ln>
          </p:spPr>
        </p:cxnSp>
        <p:cxnSp>
          <p:nvCxnSpPr>
            <p:cNvPr id="924" name="Google Shape;924;p21"/>
            <p:cNvCxnSpPr/>
            <p:nvPr/>
          </p:nvCxnSpPr>
          <p:spPr>
            <a:xfrm>
              <a:off x="4763538" y="3693003"/>
              <a:ext cx="21437" cy="6718"/>
            </a:xfrm>
            <a:prstGeom prst="straightConnector1">
              <a:avLst/>
            </a:prstGeom>
            <a:noFill/>
            <a:ln w="11100" cap="flat" cmpd="sng">
              <a:solidFill>
                <a:srgbClr val="664C00"/>
              </a:solidFill>
              <a:prstDash val="solid"/>
              <a:round/>
              <a:headEnd type="none" w="sm" len="sm"/>
              <a:tailEnd type="none" w="sm" len="sm"/>
            </a:ln>
          </p:spPr>
        </p:cxnSp>
        <p:cxnSp>
          <p:nvCxnSpPr>
            <p:cNvPr id="925" name="Google Shape;925;p21"/>
            <p:cNvCxnSpPr/>
            <p:nvPr/>
          </p:nvCxnSpPr>
          <p:spPr>
            <a:xfrm>
              <a:off x="4784975" y="3699721"/>
              <a:ext cx="0" cy="1344"/>
            </a:xfrm>
            <a:prstGeom prst="straightConnector1">
              <a:avLst/>
            </a:prstGeom>
            <a:noFill/>
            <a:ln w="11100" cap="flat" cmpd="sng">
              <a:solidFill>
                <a:srgbClr val="664C00"/>
              </a:solidFill>
              <a:prstDash val="solid"/>
              <a:round/>
              <a:headEnd type="none" w="sm" len="sm"/>
              <a:tailEnd type="none" w="sm" len="sm"/>
            </a:ln>
          </p:spPr>
        </p:cxnSp>
        <p:cxnSp>
          <p:nvCxnSpPr>
            <p:cNvPr id="926" name="Google Shape;926;p21"/>
            <p:cNvCxnSpPr/>
            <p:nvPr/>
          </p:nvCxnSpPr>
          <p:spPr>
            <a:xfrm>
              <a:off x="4784975" y="3699721"/>
              <a:ext cx="8039" cy="1344"/>
            </a:xfrm>
            <a:prstGeom prst="straightConnector1">
              <a:avLst/>
            </a:prstGeom>
            <a:noFill/>
            <a:ln w="11100" cap="flat" cmpd="sng">
              <a:solidFill>
                <a:srgbClr val="664C00"/>
              </a:solidFill>
              <a:prstDash val="solid"/>
              <a:round/>
              <a:headEnd type="none" w="sm" len="sm"/>
              <a:tailEnd type="none" w="sm" len="sm"/>
            </a:ln>
          </p:spPr>
        </p:cxnSp>
        <p:cxnSp>
          <p:nvCxnSpPr>
            <p:cNvPr id="927" name="Google Shape;927;p21"/>
            <p:cNvCxnSpPr/>
            <p:nvPr/>
          </p:nvCxnSpPr>
          <p:spPr>
            <a:xfrm>
              <a:off x="4793014" y="3699721"/>
              <a:ext cx="1340" cy="8061"/>
            </a:xfrm>
            <a:prstGeom prst="straightConnector1">
              <a:avLst/>
            </a:prstGeom>
            <a:noFill/>
            <a:ln w="11100" cap="flat" cmpd="sng">
              <a:solidFill>
                <a:srgbClr val="664C00"/>
              </a:solidFill>
              <a:prstDash val="solid"/>
              <a:round/>
              <a:headEnd type="none" w="sm" len="sm"/>
              <a:tailEnd type="none" w="sm" len="sm"/>
            </a:ln>
          </p:spPr>
        </p:cxnSp>
        <p:cxnSp>
          <p:nvCxnSpPr>
            <p:cNvPr id="928" name="Google Shape;928;p21"/>
            <p:cNvCxnSpPr/>
            <p:nvPr/>
          </p:nvCxnSpPr>
          <p:spPr>
            <a:xfrm flipH="1">
              <a:off x="4774257" y="3707782"/>
              <a:ext cx="18758" cy="5374"/>
            </a:xfrm>
            <a:prstGeom prst="straightConnector1">
              <a:avLst/>
            </a:prstGeom>
            <a:noFill/>
            <a:ln w="11100" cap="flat" cmpd="sng">
              <a:solidFill>
                <a:srgbClr val="664C00"/>
              </a:solidFill>
              <a:prstDash val="solid"/>
              <a:round/>
              <a:headEnd type="none" w="sm" len="sm"/>
              <a:tailEnd type="none" w="sm" len="sm"/>
            </a:ln>
          </p:spPr>
        </p:cxnSp>
        <p:cxnSp>
          <p:nvCxnSpPr>
            <p:cNvPr id="929" name="Google Shape;929;p21"/>
            <p:cNvCxnSpPr/>
            <p:nvPr/>
          </p:nvCxnSpPr>
          <p:spPr>
            <a:xfrm flipH="1">
              <a:off x="4754159" y="3714500"/>
              <a:ext cx="17418" cy="5374"/>
            </a:xfrm>
            <a:prstGeom prst="straightConnector1">
              <a:avLst/>
            </a:prstGeom>
            <a:noFill/>
            <a:ln w="11100" cap="flat" cmpd="sng">
              <a:solidFill>
                <a:srgbClr val="664C00"/>
              </a:solidFill>
              <a:prstDash val="solid"/>
              <a:round/>
              <a:headEnd type="none" w="sm" len="sm"/>
              <a:tailEnd type="none" w="sm" len="sm"/>
            </a:ln>
          </p:spPr>
        </p:cxnSp>
        <p:cxnSp>
          <p:nvCxnSpPr>
            <p:cNvPr id="930" name="Google Shape;930;p21"/>
            <p:cNvCxnSpPr/>
            <p:nvPr/>
          </p:nvCxnSpPr>
          <p:spPr>
            <a:xfrm flipH="1">
              <a:off x="4744780" y="3721218"/>
              <a:ext cx="9379" cy="1344"/>
            </a:xfrm>
            <a:prstGeom prst="straightConnector1">
              <a:avLst/>
            </a:prstGeom>
            <a:noFill/>
            <a:ln w="11100" cap="flat" cmpd="sng">
              <a:solidFill>
                <a:srgbClr val="664C00"/>
              </a:solidFill>
              <a:prstDash val="solid"/>
              <a:round/>
              <a:headEnd type="none" w="sm" len="sm"/>
              <a:tailEnd type="none" w="sm" len="sm"/>
            </a:ln>
          </p:spPr>
        </p:cxnSp>
        <p:cxnSp>
          <p:nvCxnSpPr>
            <p:cNvPr id="931" name="Google Shape;931;p21"/>
            <p:cNvCxnSpPr/>
            <p:nvPr/>
          </p:nvCxnSpPr>
          <p:spPr>
            <a:xfrm flipH="1">
              <a:off x="4716644" y="3721218"/>
              <a:ext cx="28137" cy="6718"/>
            </a:xfrm>
            <a:prstGeom prst="straightConnector1">
              <a:avLst/>
            </a:prstGeom>
            <a:noFill/>
            <a:ln w="11100" cap="flat" cmpd="sng">
              <a:solidFill>
                <a:srgbClr val="664C00"/>
              </a:solidFill>
              <a:prstDash val="solid"/>
              <a:round/>
              <a:headEnd type="none" w="sm" len="sm"/>
              <a:tailEnd type="none" w="sm" len="sm"/>
            </a:ln>
          </p:spPr>
        </p:cxnSp>
        <p:cxnSp>
          <p:nvCxnSpPr>
            <p:cNvPr id="932" name="Google Shape;932;p21"/>
            <p:cNvCxnSpPr/>
            <p:nvPr/>
          </p:nvCxnSpPr>
          <p:spPr>
            <a:xfrm flipH="1">
              <a:off x="4667070" y="3729279"/>
              <a:ext cx="49574" cy="6718"/>
            </a:xfrm>
            <a:prstGeom prst="straightConnector1">
              <a:avLst/>
            </a:prstGeom>
            <a:noFill/>
            <a:ln w="11100" cap="flat" cmpd="sng">
              <a:solidFill>
                <a:srgbClr val="664C00"/>
              </a:solidFill>
              <a:prstDash val="solid"/>
              <a:round/>
              <a:headEnd type="none" w="sm" len="sm"/>
              <a:tailEnd type="none" w="sm" len="sm"/>
            </a:ln>
          </p:spPr>
        </p:cxnSp>
        <p:cxnSp>
          <p:nvCxnSpPr>
            <p:cNvPr id="933" name="Google Shape;933;p21"/>
            <p:cNvCxnSpPr/>
            <p:nvPr/>
          </p:nvCxnSpPr>
          <p:spPr>
            <a:xfrm flipH="1">
              <a:off x="4617496" y="3735997"/>
              <a:ext cx="49574" cy="6718"/>
            </a:xfrm>
            <a:prstGeom prst="straightConnector1">
              <a:avLst/>
            </a:prstGeom>
            <a:noFill/>
            <a:ln w="11100" cap="flat" cmpd="sng">
              <a:solidFill>
                <a:srgbClr val="664C00"/>
              </a:solidFill>
              <a:prstDash val="solid"/>
              <a:round/>
              <a:headEnd type="none" w="sm" len="sm"/>
              <a:tailEnd type="none" w="sm" len="sm"/>
            </a:ln>
          </p:spPr>
        </p:cxnSp>
        <p:cxnSp>
          <p:nvCxnSpPr>
            <p:cNvPr id="934" name="Google Shape;934;p21"/>
            <p:cNvCxnSpPr/>
            <p:nvPr/>
          </p:nvCxnSpPr>
          <p:spPr>
            <a:xfrm flipH="1">
              <a:off x="4569262" y="3744058"/>
              <a:ext cx="48234" cy="1344"/>
            </a:xfrm>
            <a:prstGeom prst="straightConnector1">
              <a:avLst/>
            </a:prstGeom>
            <a:noFill/>
            <a:ln w="11100" cap="flat" cmpd="sng">
              <a:solidFill>
                <a:srgbClr val="664C00"/>
              </a:solidFill>
              <a:prstDash val="solid"/>
              <a:round/>
              <a:headEnd type="none" w="sm" len="sm"/>
              <a:tailEnd type="none" w="sm" len="sm"/>
            </a:ln>
          </p:spPr>
        </p:cxnSp>
        <p:cxnSp>
          <p:nvCxnSpPr>
            <p:cNvPr id="935" name="Google Shape;935;p21"/>
            <p:cNvCxnSpPr/>
            <p:nvPr/>
          </p:nvCxnSpPr>
          <p:spPr>
            <a:xfrm flipH="1">
              <a:off x="4539785" y="3744058"/>
              <a:ext cx="29476" cy="1344"/>
            </a:xfrm>
            <a:prstGeom prst="straightConnector1">
              <a:avLst/>
            </a:prstGeom>
            <a:noFill/>
            <a:ln w="11100" cap="flat" cmpd="sng">
              <a:solidFill>
                <a:srgbClr val="664C00"/>
              </a:solidFill>
              <a:prstDash val="solid"/>
              <a:round/>
              <a:headEnd type="none" w="sm" len="sm"/>
              <a:tailEnd type="none" w="sm" len="sm"/>
            </a:ln>
          </p:spPr>
        </p:cxnSp>
        <p:cxnSp>
          <p:nvCxnSpPr>
            <p:cNvPr id="936" name="Google Shape;936;p21"/>
            <p:cNvCxnSpPr/>
            <p:nvPr/>
          </p:nvCxnSpPr>
          <p:spPr>
            <a:xfrm flipH="1">
              <a:off x="4519688" y="3744058"/>
              <a:ext cx="20098" cy="1344"/>
            </a:xfrm>
            <a:prstGeom prst="straightConnector1">
              <a:avLst/>
            </a:prstGeom>
            <a:noFill/>
            <a:ln w="11100" cap="flat" cmpd="sng">
              <a:solidFill>
                <a:srgbClr val="664C00"/>
              </a:solidFill>
              <a:prstDash val="solid"/>
              <a:round/>
              <a:headEnd type="none" w="sm" len="sm"/>
              <a:tailEnd type="none" w="sm" len="sm"/>
            </a:ln>
          </p:spPr>
        </p:cxnSp>
        <p:cxnSp>
          <p:nvCxnSpPr>
            <p:cNvPr id="937" name="Google Shape;937;p21"/>
            <p:cNvCxnSpPr/>
            <p:nvPr/>
          </p:nvCxnSpPr>
          <p:spPr>
            <a:xfrm flipH="1">
              <a:off x="4462075" y="3744058"/>
              <a:ext cx="50914" cy="6718"/>
            </a:xfrm>
            <a:prstGeom prst="straightConnector1">
              <a:avLst/>
            </a:prstGeom>
            <a:noFill/>
            <a:ln w="11100" cap="flat" cmpd="sng">
              <a:solidFill>
                <a:srgbClr val="664C00"/>
              </a:solidFill>
              <a:prstDash val="solid"/>
              <a:round/>
              <a:headEnd type="none" w="sm" len="sm"/>
              <a:tailEnd type="none" w="sm" len="sm"/>
            </a:ln>
          </p:spPr>
        </p:cxnSp>
        <p:cxnSp>
          <p:nvCxnSpPr>
            <p:cNvPr id="938" name="Google Shape;938;p21"/>
            <p:cNvCxnSpPr/>
            <p:nvPr/>
          </p:nvCxnSpPr>
          <p:spPr>
            <a:xfrm flipH="1">
              <a:off x="4431259" y="3752119"/>
              <a:ext cx="30816" cy="1344"/>
            </a:xfrm>
            <a:prstGeom prst="straightConnector1">
              <a:avLst/>
            </a:prstGeom>
            <a:noFill/>
            <a:ln w="11100" cap="flat" cmpd="sng">
              <a:solidFill>
                <a:srgbClr val="664C00"/>
              </a:solidFill>
              <a:prstDash val="solid"/>
              <a:round/>
              <a:headEnd type="none" w="sm" len="sm"/>
              <a:tailEnd type="none" w="sm" len="sm"/>
            </a:ln>
          </p:spPr>
        </p:cxnSp>
        <p:cxnSp>
          <p:nvCxnSpPr>
            <p:cNvPr id="939" name="Google Shape;939;p21"/>
            <p:cNvCxnSpPr/>
            <p:nvPr/>
          </p:nvCxnSpPr>
          <p:spPr>
            <a:xfrm flipH="1">
              <a:off x="4383025" y="3752119"/>
              <a:ext cx="48234" cy="6718"/>
            </a:xfrm>
            <a:prstGeom prst="straightConnector1">
              <a:avLst/>
            </a:prstGeom>
            <a:noFill/>
            <a:ln w="11100" cap="flat" cmpd="sng">
              <a:solidFill>
                <a:srgbClr val="664C00"/>
              </a:solidFill>
              <a:prstDash val="solid"/>
              <a:round/>
              <a:headEnd type="none" w="sm" len="sm"/>
              <a:tailEnd type="none" w="sm" len="sm"/>
            </a:ln>
          </p:spPr>
        </p:cxnSp>
        <p:cxnSp>
          <p:nvCxnSpPr>
            <p:cNvPr id="940" name="Google Shape;940;p21"/>
            <p:cNvCxnSpPr/>
            <p:nvPr/>
          </p:nvCxnSpPr>
          <p:spPr>
            <a:xfrm flipH="1">
              <a:off x="4374985" y="3758837"/>
              <a:ext cx="8039" cy="1344"/>
            </a:xfrm>
            <a:prstGeom prst="straightConnector1">
              <a:avLst/>
            </a:prstGeom>
            <a:noFill/>
            <a:ln w="11100" cap="flat" cmpd="sng">
              <a:solidFill>
                <a:srgbClr val="664C00"/>
              </a:solidFill>
              <a:prstDash val="solid"/>
              <a:round/>
              <a:headEnd type="none" w="sm" len="sm"/>
              <a:tailEnd type="none" w="sm" len="sm"/>
            </a:ln>
          </p:spPr>
        </p:cxnSp>
        <p:cxnSp>
          <p:nvCxnSpPr>
            <p:cNvPr id="941" name="Google Shape;941;p21"/>
            <p:cNvCxnSpPr/>
            <p:nvPr/>
          </p:nvCxnSpPr>
          <p:spPr>
            <a:xfrm flipH="1">
              <a:off x="4364267" y="3758837"/>
              <a:ext cx="10719" cy="1344"/>
            </a:xfrm>
            <a:prstGeom prst="straightConnector1">
              <a:avLst/>
            </a:prstGeom>
            <a:noFill/>
            <a:ln w="11100" cap="flat" cmpd="sng">
              <a:solidFill>
                <a:srgbClr val="664C00"/>
              </a:solidFill>
              <a:prstDash val="solid"/>
              <a:round/>
              <a:headEnd type="none" w="sm" len="sm"/>
              <a:tailEnd type="none" w="sm" len="sm"/>
            </a:ln>
          </p:spPr>
        </p:cxnSp>
        <p:cxnSp>
          <p:nvCxnSpPr>
            <p:cNvPr id="942" name="Google Shape;942;p21"/>
            <p:cNvCxnSpPr/>
            <p:nvPr/>
          </p:nvCxnSpPr>
          <p:spPr>
            <a:xfrm>
              <a:off x="4354888" y="3781677"/>
              <a:ext cx="20098" cy="8061"/>
            </a:xfrm>
            <a:prstGeom prst="straightConnector1">
              <a:avLst/>
            </a:prstGeom>
            <a:noFill/>
            <a:ln w="11100" cap="flat" cmpd="sng">
              <a:solidFill>
                <a:srgbClr val="664C00"/>
              </a:solidFill>
              <a:prstDash val="solid"/>
              <a:round/>
              <a:headEnd type="none" w="sm" len="sm"/>
              <a:tailEnd type="none" w="sm" len="sm"/>
            </a:ln>
          </p:spPr>
        </p:cxnSp>
        <p:cxnSp>
          <p:nvCxnSpPr>
            <p:cNvPr id="943" name="Google Shape;943;p21"/>
            <p:cNvCxnSpPr/>
            <p:nvPr/>
          </p:nvCxnSpPr>
          <p:spPr>
            <a:xfrm>
              <a:off x="4374985" y="3789738"/>
              <a:ext cx="48234" cy="13435"/>
            </a:xfrm>
            <a:prstGeom prst="straightConnector1">
              <a:avLst/>
            </a:prstGeom>
            <a:noFill/>
            <a:ln w="11100" cap="flat" cmpd="sng">
              <a:solidFill>
                <a:srgbClr val="664C00"/>
              </a:solidFill>
              <a:prstDash val="solid"/>
              <a:round/>
              <a:headEnd type="none" w="sm" len="sm"/>
              <a:tailEnd type="none" w="sm" len="sm"/>
            </a:ln>
          </p:spPr>
        </p:cxnSp>
        <p:cxnSp>
          <p:nvCxnSpPr>
            <p:cNvPr id="944" name="Google Shape;944;p21"/>
            <p:cNvCxnSpPr/>
            <p:nvPr/>
          </p:nvCxnSpPr>
          <p:spPr>
            <a:xfrm>
              <a:off x="4423220" y="3803173"/>
              <a:ext cx="18758" cy="1344"/>
            </a:xfrm>
            <a:prstGeom prst="straightConnector1">
              <a:avLst/>
            </a:prstGeom>
            <a:noFill/>
            <a:ln w="11100" cap="flat" cmpd="sng">
              <a:solidFill>
                <a:srgbClr val="664C00"/>
              </a:solidFill>
              <a:prstDash val="solid"/>
              <a:round/>
              <a:headEnd type="none" w="sm" len="sm"/>
              <a:tailEnd type="none" w="sm" len="sm"/>
            </a:ln>
          </p:spPr>
        </p:cxnSp>
        <p:cxnSp>
          <p:nvCxnSpPr>
            <p:cNvPr id="945" name="Google Shape;945;p21"/>
            <p:cNvCxnSpPr/>
            <p:nvPr/>
          </p:nvCxnSpPr>
          <p:spPr>
            <a:xfrm>
              <a:off x="4441977" y="3803173"/>
              <a:ext cx="9379" cy="1344"/>
            </a:xfrm>
            <a:prstGeom prst="straightConnector1">
              <a:avLst/>
            </a:prstGeom>
            <a:noFill/>
            <a:ln w="11100" cap="flat" cmpd="sng">
              <a:solidFill>
                <a:srgbClr val="664C00"/>
              </a:solidFill>
              <a:prstDash val="solid"/>
              <a:round/>
              <a:headEnd type="none" w="sm" len="sm"/>
              <a:tailEnd type="none" w="sm" len="sm"/>
            </a:ln>
          </p:spPr>
        </p:cxnSp>
        <p:cxnSp>
          <p:nvCxnSpPr>
            <p:cNvPr id="946" name="Google Shape;946;p21"/>
            <p:cNvCxnSpPr/>
            <p:nvPr/>
          </p:nvCxnSpPr>
          <p:spPr>
            <a:xfrm>
              <a:off x="4456715" y="3803173"/>
              <a:ext cx="33496" cy="6718"/>
            </a:xfrm>
            <a:prstGeom prst="straightConnector1">
              <a:avLst/>
            </a:prstGeom>
            <a:noFill/>
            <a:ln w="11100" cap="flat" cmpd="sng">
              <a:solidFill>
                <a:srgbClr val="664C00"/>
              </a:solidFill>
              <a:prstDash val="solid"/>
              <a:round/>
              <a:headEnd type="none" w="sm" len="sm"/>
              <a:tailEnd type="none" w="sm" len="sm"/>
            </a:ln>
          </p:spPr>
        </p:cxnSp>
        <p:cxnSp>
          <p:nvCxnSpPr>
            <p:cNvPr id="947" name="Google Shape;947;p21"/>
            <p:cNvCxnSpPr/>
            <p:nvPr/>
          </p:nvCxnSpPr>
          <p:spPr>
            <a:xfrm>
              <a:off x="4490211" y="3811235"/>
              <a:ext cx="49574" cy="6718"/>
            </a:xfrm>
            <a:prstGeom prst="straightConnector1">
              <a:avLst/>
            </a:prstGeom>
            <a:noFill/>
            <a:ln w="11100" cap="flat" cmpd="sng">
              <a:solidFill>
                <a:srgbClr val="664C00"/>
              </a:solidFill>
              <a:prstDash val="solid"/>
              <a:round/>
              <a:headEnd type="none" w="sm" len="sm"/>
              <a:tailEnd type="none" w="sm" len="sm"/>
            </a:ln>
          </p:spPr>
        </p:cxnSp>
        <p:cxnSp>
          <p:nvCxnSpPr>
            <p:cNvPr id="948" name="Google Shape;948;p21"/>
            <p:cNvCxnSpPr/>
            <p:nvPr/>
          </p:nvCxnSpPr>
          <p:spPr>
            <a:xfrm>
              <a:off x="4542465" y="3817952"/>
              <a:ext cx="56273" cy="13435"/>
            </a:xfrm>
            <a:prstGeom prst="straightConnector1">
              <a:avLst/>
            </a:prstGeom>
            <a:noFill/>
            <a:ln w="11100" cap="flat" cmpd="sng">
              <a:solidFill>
                <a:srgbClr val="664C00"/>
              </a:solidFill>
              <a:prstDash val="solid"/>
              <a:round/>
              <a:headEnd type="none" w="sm" len="sm"/>
              <a:tailEnd type="none" w="sm" len="sm"/>
            </a:ln>
          </p:spPr>
        </p:cxnSp>
        <p:cxnSp>
          <p:nvCxnSpPr>
            <p:cNvPr id="949" name="Google Shape;949;p21"/>
            <p:cNvCxnSpPr/>
            <p:nvPr/>
          </p:nvCxnSpPr>
          <p:spPr>
            <a:xfrm>
              <a:off x="4601418" y="3832731"/>
              <a:ext cx="26797" cy="5374"/>
            </a:xfrm>
            <a:prstGeom prst="straightConnector1">
              <a:avLst/>
            </a:prstGeom>
            <a:noFill/>
            <a:ln w="11100" cap="flat" cmpd="sng">
              <a:solidFill>
                <a:srgbClr val="664C00"/>
              </a:solidFill>
              <a:prstDash val="solid"/>
              <a:round/>
              <a:headEnd type="none" w="sm" len="sm"/>
              <a:tailEnd type="none" w="sm" len="sm"/>
            </a:ln>
          </p:spPr>
        </p:cxnSp>
        <p:cxnSp>
          <p:nvCxnSpPr>
            <p:cNvPr id="950" name="Google Shape;950;p21"/>
            <p:cNvCxnSpPr/>
            <p:nvPr/>
          </p:nvCxnSpPr>
          <p:spPr>
            <a:xfrm>
              <a:off x="4628214" y="3839449"/>
              <a:ext cx="18758" cy="6718"/>
            </a:xfrm>
            <a:prstGeom prst="straightConnector1">
              <a:avLst/>
            </a:prstGeom>
            <a:noFill/>
            <a:ln w="11100" cap="flat" cmpd="sng">
              <a:solidFill>
                <a:srgbClr val="664C00"/>
              </a:solidFill>
              <a:prstDash val="solid"/>
              <a:round/>
              <a:headEnd type="none" w="sm" len="sm"/>
              <a:tailEnd type="none" w="sm" len="sm"/>
            </a:ln>
          </p:spPr>
        </p:cxnSp>
        <p:cxnSp>
          <p:nvCxnSpPr>
            <p:cNvPr id="951" name="Google Shape;951;p21"/>
            <p:cNvCxnSpPr/>
            <p:nvPr/>
          </p:nvCxnSpPr>
          <p:spPr>
            <a:xfrm>
              <a:off x="4649652" y="3847510"/>
              <a:ext cx="26797" cy="5374"/>
            </a:xfrm>
            <a:prstGeom prst="straightConnector1">
              <a:avLst/>
            </a:prstGeom>
            <a:noFill/>
            <a:ln w="11100" cap="flat" cmpd="sng">
              <a:solidFill>
                <a:srgbClr val="664C00"/>
              </a:solidFill>
              <a:prstDash val="solid"/>
              <a:round/>
              <a:headEnd type="none" w="sm" len="sm"/>
              <a:tailEnd type="none" w="sm" len="sm"/>
            </a:ln>
          </p:spPr>
        </p:cxnSp>
        <p:cxnSp>
          <p:nvCxnSpPr>
            <p:cNvPr id="952" name="Google Shape;952;p21"/>
            <p:cNvCxnSpPr/>
            <p:nvPr/>
          </p:nvCxnSpPr>
          <p:spPr>
            <a:xfrm>
              <a:off x="4676449" y="3854228"/>
              <a:ext cx="9379" cy="1344"/>
            </a:xfrm>
            <a:prstGeom prst="straightConnector1">
              <a:avLst/>
            </a:prstGeom>
            <a:noFill/>
            <a:ln w="11100" cap="flat" cmpd="sng">
              <a:solidFill>
                <a:srgbClr val="664C00"/>
              </a:solidFill>
              <a:prstDash val="solid"/>
              <a:round/>
              <a:headEnd type="none" w="sm" len="sm"/>
              <a:tailEnd type="none" w="sm" len="sm"/>
            </a:ln>
          </p:spPr>
        </p:cxnSp>
        <p:cxnSp>
          <p:nvCxnSpPr>
            <p:cNvPr id="953" name="Google Shape;953;p21"/>
            <p:cNvCxnSpPr/>
            <p:nvPr/>
          </p:nvCxnSpPr>
          <p:spPr>
            <a:xfrm>
              <a:off x="4689847" y="3854228"/>
              <a:ext cx="26797" cy="5374"/>
            </a:xfrm>
            <a:prstGeom prst="straightConnector1">
              <a:avLst/>
            </a:prstGeom>
            <a:noFill/>
            <a:ln w="11100" cap="flat" cmpd="sng">
              <a:solidFill>
                <a:srgbClr val="664C00"/>
              </a:solidFill>
              <a:prstDash val="solid"/>
              <a:round/>
              <a:headEnd type="none" w="sm" len="sm"/>
              <a:tailEnd type="none" w="sm" len="sm"/>
            </a:ln>
          </p:spPr>
        </p:cxnSp>
        <p:cxnSp>
          <p:nvCxnSpPr>
            <p:cNvPr id="954" name="Google Shape;954;p21"/>
            <p:cNvCxnSpPr/>
            <p:nvPr/>
          </p:nvCxnSpPr>
          <p:spPr>
            <a:xfrm>
              <a:off x="4716644" y="3860945"/>
              <a:ext cx="17418" cy="1344"/>
            </a:xfrm>
            <a:prstGeom prst="straightConnector1">
              <a:avLst/>
            </a:prstGeom>
            <a:noFill/>
            <a:ln w="11100" cap="flat" cmpd="sng">
              <a:solidFill>
                <a:srgbClr val="664C00"/>
              </a:solidFill>
              <a:prstDash val="solid"/>
              <a:round/>
              <a:headEnd type="none" w="sm" len="sm"/>
              <a:tailEnd type="none" w="sm" len="sm"/>
            </a:ln>
          </p:spPr>
        </p:cxnSp>
        <p:cxnSp>
          <p:nvCxnSpPr>
            <p:cNvPr id="955" name="Google Shape;955;p21"/>
            <p:cNvCxnSpPr/>
            <p:nvPr/>
          </p:nvCxnSpPr>
          <p:spPr>
            <a:xfrm>
              <a:off x="4734061" y="3860945"/>
              <a:ext cx="1340" cy="1344"/>
            </a:xfrm>
            <a:prstGeom prst="straightConnector1">
              <a:avLst/>
            </a:prstGeom>
            <a:noFill/>
            <a:ln w="11100" cap="flat" cmpd="sng">
              <a:solidFill>
                <a:srgbClr val="664C00"/>
              </a:solidFill>
              <a:prstDash val="solid"/>
              <a:round/>
              <a:headEnd type="none" w="sm" len="sm"/>
              <a:tailEnd type="none" w="sm" len="sm"/>
            </a:ln>
          </p:spPr>
        </p:cxnSp>
        <p:cxnSp>
          <p:nvCxnSpPr>
            <p:cNvPr id="956" name="Google Shape;956;p21"/>
            <p:cNvCxnSpPr/>
            <p:nvPr/>
          </p:nvCxnSpPr>
          <p:spPr>
            <a:xfrm rot="10800000" flipH="1">
              <a:off x="4736742" y="3855571"/>
              <a:ext cx="17418" cy="5374"/>
            </a:xfrm>
            <a:prstGeom prst="straightConnector1">
              <a:avLst/>
            </a:prstGeom>
            <a:noFill/>
            <a:ln w="11100" cap="flat" cmpd="sng">
              <a:solidFill>
                <a:srgbClr val="664C00"/>
              </a:solidFill>
              <a:prstDash val="solid"/>
              <a:round/>
              <a:headEnd type="none" w="sm" len="sm"/>
              <a:tailEnd type="none" w="sm" len="sm"/>
            </a:ln>
          </p:spPr>
        </p:cxnSp>
        <p:cxnSp>
          <p:nvCxnSpPr>
            <p:cNvPr id="957" name="Google Shape;957;p21"/>
            <p:cNvCxnSpPr/>
            <p:nvPr/>
          </p:nvCxnSpPr>
          <p:spPr>
            <a:xfrm>
              <a:off x="4754160" y="3854228"/>
              <a:ext cx="1340" cy="1344"/>
            </a:xfrm>
            <a:prstGeom prst="straightConnector1">
              <a:avLst/>
            </a:prstGeom>
            <a:noFill/>
            <a:ln w="11100" cap="flat" cmpd="sng">
              <a:solidFill>
                <a:srgbClr val="664C00"/>
              </a:solidFill>
              <a:prstDash val="solid"/>
              <a:round/>
              <a:headEnd type="none" w="sm" len="sm"/>
              <a:tailEnd type="none" w="sm" len="sm"/>
            </a:ln>
          </p:spPr>
        </p:cxnSp>
        <p:cxnSp>
          <p:nvCxnSpPr>
            <p:cNvPr id="958" name="Google Shape;958;p21"/>
            <p:cNvCxnSpPr/>
            <p:nvPr/>
          </p:nvCxnSpPr>
          <p:spPr>
            <a:xfrm rot="10800000" flipH="1">
              <a:off x="4754160" y="3847510"/>
              <a:ext cx="1340" cy="6718"/>
            </a:xfrm>
            <a:prstGeom prst="straightConnector1">
              <a:avLst/>
            </a:prstGeom>
            <a:noFill/>
            <a:ln w="11100" cap="flat" cmpd="sng">
              <a:solidFill>
                <a:srgbClr val="664C00"/>
              </a:solidFill>
              <a:prstDash val="solid"/>
              <a:round/>
              <a:headEnd type="none" w="sm" len="sm"/>
              <a:tailEnd type="none" w="sm" len="sm"/>
            </a:ln>
          </p:spPr>
        </p:cxnSp>
        <p:cxnSp>
          <p:nvCxnSpPr>
            <p:cNvPr id="959" name="Google Shape;959;p21"/>
            <p:cNvCxnSpPr/>
            <p:nvPr/>
          </p:nvCxnSpPr>
          <p:spPr>
            <a:xfrm>
              <a:off x="4754160" y="3847510"/>
              <a:ext cx="1340" cy="0"/>
            </a:xfrm>
            <a:prstGeom prst="straightConnector1">
              <a:avLst/>
            </a:prstGeom>
            <a:noFill/>
            <a:ln w="11100" cap="flat" cmpd="sng">
              <a:solidFill>
                <a:srgbClr val="664C00"/>
              </a:solidFill>
              <a:prstDash val="solid"/>
              <a:round/>
              <a:headEnd type="none" w="sm" len="sm"/>
              <a:tailEnd type="none" w="sm" len="sm"/>
            </a:ln>
          </p:spPr>
        </p:cxnSp>
        <p:cxnSp>
          <p:nvCxnSpPr>
            <p:cNvPr id="960" name="Google Shape;960;p21"/>
            <p:cNvCxnSpPr/>
            <p:nvPr/>
          </p:nvCxnSpPr>
          <p:spPr>
            <a:xfrm rot="10800000" flipH="1">
              <a:off x="4754160" y="3832731"/>
              <a:ext cx="1340" cy="14779"/>
            </a:xfrm>
            <a:prstGeom prst="straightConnector1">
              <a:avLst/>
            </a:prstGeom>
            <a:noFill/>
            <a:ln w="11100" cap="flat" cmpd="sng">
              <a:solidFill>
                <a:srgbClr val="664C00"/>
              </a:solidFill>
              <a:prstDash val="solid"/>
              <a:round/>
              <a:headEnd type="none" w="sm" len="sm"/>
              <a:tailEnd type="none" w="sm" len="sm"/>
            </a:ln>
          </p:spPr>
        </p:cxnSp>
        <p:cxnSp>
          <p:nvCxnSpPr>
            <p:cNvPr id="961" name="Google Shape;961;p21"/>
            <p:cNvCxnSpPr/>
            <p:nvPr/>
          </p:nvCxnSpPr>
          <p:spPr>
            <a:xfrm>
              <a:off x="4754160" y="3832731"/>
              <a:ext cx="1340" cy="1344"/>
            </a:xfrm>
            <a:prstGeom prst="straightConnector1">
              <a:avLst/>
            </a:prstGeom>
            <a:noFill/>
            <a:ln w="11100" cap="flat" cmpd="sng">
              <a:solidFill>
                <a:srgbClr val="664C00"/>
              </a:solidFill>
              <a:prstDash val="solid"/>
              <a:round/>
              <a:headEnd type="none" w="sm" len="sm"/>
              <a:tailEnd type="none" w="sm" len="sm"/>
            </a:ln>
          </p:spPr>
        </p:cxnSp>
        <p:cxnSp>
          <p:nvCxnSpPr>
            <p:cNvPr id="962" name="Google Shape;962;p21"/>
            <p:cNvCxnSpPr/>
            <p:nvPr/>
          </p:nvCxnSpPr>
          <p:spPr>
            <a:xfrm rot="10800000">
              <a:off x="4744781" y="3817952"/>
              <a:ext cx="9379" cy="14779"/>
            </a:xfrm>
            <a:prstGeom prst="straightConnector1">
              <a:avLst/>
            </a:prstGeom>
            <a:noFill/>
            <a:ln w="11100" cap="flat" cmpd="sng">
              <a:solidFill>
                <a:srgbClr val="664C00"/>
              </a:solidFill>
              <a:prstDash val="solid"/>
              <a:round/>
              <a:headEnd type="none" w="sm" len="sm"/>
              <a:tailEnd type="none" w="sm" len="sm"/>
            </a:ln>
          </p:spPr>
        </p:cxnSp>
        <p:cxnSp>
          <p:nvCxnSpPr>
            <p:cNvPr id="963" name="Google Shape;963;p21"/>
            <p:cNvCxnSpPr/>
            <p:nvPr/>
          </p:nvCxnSpPr>
          <p:spPr>
            <a:xfrm>
              <a:off x="4744781" y="3817952"/>
              <a:ext cx="1340" cy="1344"/>
            </a:xfrm>
            <a:prstGeom prst="straightConnector1">
              <a:avLst/>
            </a:prstGeom>
            <a:noFill/>
            <a:ln w="11100" cap="flat" cmpd="sng">
              <a:solidFill>
                <a:srgbClr val="664C00"/>
              </a:solidFill>
              <a:prstDash val="solid"/>
              <a:round/>
              <a:headEnd type="none" w="sm" len="sm"/>
              <a:tailEnd type="none" w="sm" len="sm"/>
            </a:ln>
          </p:spPr>
        </p:cxnSp>
        <p:cxnSp>
          <p:nvCxnSpPr>
            <p:cNvPr id="964" name="Google Shape;964;p21"/>
            <p:cNvCxnSpPr/>
            <p:nvPr/>
          </p:nvCxnSpPr>
          <p:spPr>
            <a:xfrm rot="10800000">
              <a:off x="4734062" y="3811235"/>
              <a:ext cx="10719" cy="6718"/>
            </a:xfrm>
            <a:prstGeom prst="straightConnector1">
              <a:avLst/>
            </a:prstGeom>
            <a:noFill/>
            <a:ln w="11100" cap="flat" cmpd="sng">
              <a:solidFill>
                <a:srgbClr val="664C00"/>
              </a:solidFill>
              <a:prstDash val="solid"/>
              <a:round/>
              <a:headEnd type="none" w="sm" len="sm"/>
              <a:tailEnd type="none" w="sm" len="sm"/>
            </a:ln>
          </p:spPr>
        </p:cxnSp>
        <p:cxnSp>
          <p:nvCxnSpPr>
            <p:cNvPr id="965" name="Google Shape;965;p21"/>
            <p:cNvCxnSpPr/>
            <p:nvPr/>
          </p:nvCxnSpPr>
          <p:spPr>
            <a:xfrm rot="10800000">
              <a:off x="4704586" y="3804517"/>
              <a:ext cx="29476" cy="6718"/>
            </a:xfrm>
            <a:prstGeom prst="straightConnector1">
              <a:avLst/>
            </a:prstGeom>
            <a:noFill/>
            <a:ln w="11100" cap="flat" cmpd="sng">
              <a:solidFill>
                <a:srgbClr val="664C00"/>
              </a:solidFill>
              <a:prstDash val="solid"/>
              <a:round/>
              <a:headEnd type="none" w="sm" len="sm"/>
              <a:tailEnd type="none" w="sm" len="sm"/>
            </a:ln>
          </p:spPr>
        </p:cxnSp>
        <p:cxnSp>
          <p:nvCxnSpPr>
            <p:cNvPr id="966" name="Google Shape;966;p21"/>
            <p:cNvCxnSpPr/>
            <p:nvPr/>
          </p:nvCxnSpPr>
          <p:spPr>
            <a:xfrm rot="10800000">
              <a:off x="4695207" y="3796456"/>
              <a:ext cx="9379" cy="6718"/>
            </a:xfrm>
            <a:prstGeom prst="straightConnector1">
              <a:avLst/>
            </a:prstGeom>
            <a:noFill/>
            <a:ln w="11100" cap="flat" cmpd="sng">
              <a:solidFill>
                <a:srgbClr val="664C00"/>
              </a:solidFill>
              <a:prstDash val="solid"/>
              <a:round/>
              <a:headEnd type="none" w="sm" len="sm"/>
              <a:tailEnd type="none" w="sm" len="sm"/>
            </a:ln>
          </p:spPr>
        </p:cxnSp>
        <p:cxnSp>
          <p:nvCxnSpPr>
            <p:cNvPr id="967" name="Google Shape;967;p21"/>
            <p:cNvCxnSpPr/>
            <p:nvPr/>
          </p:nvCxnSpPr>
          <p:spPr>
            <a:xfrm flipH="1">
              <a:off x="4685828" y="3796456"/>
              <a:ext cx="9379" cy="1344"/>
            </a:xfrm>
            <a:prstGeom prst="straightConnector1">
              <a:avLst/>
            </a:prstGeom>
            <a:noFill/>
            <a:ln w="11100" cap="flat" cmpd="sng">
              <a:solidFill>
                <a:srgbClr val="664C00"/>
              </a:solidFill>
              <a:prstDash val="solid"/>
              <a:round/>
              <a:headEnd type="none" w="sm" len="sm"/>
              <a:tailEnd type="none" w="sm" len="sm"/>
            </a:ln>
          </p:spPr>
        </p:cxnSp>
        <p:cxnSp>
          <p:nvCxnSpPr>
            <p:cNvPr id="968" name="Google Shape;968;p21"/>
            <p:cNvCxnSpPr/>
            <p:nvPr/>
          </p:nvCxnSpPr>
          <p:spPr>
            <a:xfrm>
              <a:off x="4685828" y="3796456"/>
              <a:ext cx="1340" cy="1344"/>
            </a:xfrm>
            <a:prstGeom prst="straightConnector1">
              <a:avLst/>
            </a:prstGeom>
            <a:noFill/>
            <a:ln w="11100" cap="flat" cmpd="sng">
              <a:solidFill>
                <a:srgbClr val="664C00"/>
              </a:solidFill>
              <a:prstDash val="solid"/>
              <a:round/>
              <a:headEnd type="none" w="sm" len="sm"/>
              <a:tailEnd type="none" w="sm" len="sm"/>
            </a:ln>
          </p:spPr>
        </p:cxnSp>
        <p:cxnSp>
          <p:nvCxnSpPr>
            <p:cNvPr id="969" name="Google Shape;969;p21"/>
            <p:cNvCxnSpPr/>
            <p:nvPr/>
          </p:nvCxnSpPr>
          <p:spPr>
            <a:xfrm rot="10800000">
              <a:off x="4676449" y="3789738"/>
              <a:ext cx="9379" cy="6718"/>
            </a:xfrm>
            <a:prstGeom prst="straightConnector1">
              <a:avLst/>
            </a:prstGeom>
            <a:noFill/>
            <a:ln w="11100" cap="flat" cmpd="sng">
              <a:solidFill>
                <a:srgbClr val="664C00"/>
              </a:solidFill>
              <a:prstDash val="solid"/>
              <a:round/>
              <a:headEnd type="none" w="sm" len="sm"/>
              <a:tailEnd type="none" w="sm" len="sm"/>
            </a:ln>
          </p:spPr>
        </p:cxnSp>
        <p:cxnSp>
          <p:nvCxnSpPr>
            <p:cNvPr id="970" name="Google Shape;970;p21"/>
            <p:cNvCxnSpPr/>
            <p:nvPr/>
          </p:nvCxnSpPr>
          <p:spPr>
            <a:xfrm rot="10800000">
              <a:off x="4667070" y="3789738"/>
              <a:ext cx="9379" cy="0"/>
            </a:xfrm>
            <a:prstGeom prst="straightConnector1">
              <a:avLst/>
            </a:prstGeom>
            <a:noFill/>
            <a:ln w="11100" cap="flat" cmpd="sng">
              <a:solidFill>
                <a:srgbClr val="664C00"/>
              </a:solidFill>
              <a:prstDash val="solid"/>
              <a:round/>
              <a:headEnd type="none" w="sm" len="sm"/>
              <a:tailEnd type="none" w="sm" len="sm"/>
            </a:ln>
          </p:spPr>
        </p:cxnSp>
        <p:cxnSp>
          <p:nvCxnSpPr>
            <p:cNvPr id="971" name="Google Shape;971;p21"/>
            <p:cNvCxnSpPr/>
            <p:nvPr/>
          </p:nvCxnSpPr>
          <p:spPr>
            <a:xfrm rot="10800000" flipH="1">
              <a:off x="4667070" y="3774959"/>
              <a:ext cx="9379" cy="14779"/>
            </a:xfrm>
            <a:prstGeom prst="straightConnector1">
              <a:avLst/>
            </a:prstGeom>
            <a:noFill/>
            <a:ln w="11100" cap="flat" cmpd="sng">
              <a:solidFill>
                <a:srgbClr val="664C00"/>
              </a:solidFill>
              <a:prstDash val="solid"/>
              <a:round/>
              <a:headEnd type="none" w="sm" len="sm"/>
              <a:tailEnd type="none" w="sm" len="sm"/>
            </a:ln>
          </p:spPr>
        </p:cxnSp>
        <p:cxnSp>
          <p:nvCxnSpPr>
            <p:cNvPr id="972" name="Google Shape;972;p21"/>
            <p:cNvCxnSpPr/>
            <p:nvPr/>
          </p:nvCxnSpPr>
          <p:spPr>
            <a:xfrm rot="10800000" flipH="1">
              <a:off x="4676449" y="3766898"/>
              <a:ext cx="9379" cy="8061"/>
            </a:xfrm>
            <a:prstGeom prst="straightConnector1">
              <a:avLst/>
            </a:prstGeom>
            <a:noFill/>
            <a:ln w="11100" cap="flat" cmpd="sng">
              <a:solidFill>
                <a:srgbClr val="664C00"/>
              </a:solidFill>
              <a:prstDash val="solid"/>
              <a:round/>
              <a:headEnd type="none" w="sm" len="sm"/>
              <a:tailEnd type="none" w="sm" len="sm"/>
            </a:ln>
          </p:spPr>
        </p:cxnSp>
        <p:cxnSp>
          <p:nvCxnSpPr>
            <p:cNvPr id="973" name="Google Shape;973;p21"/>
            <p:cNvCxnSpPr/>
            <p:nvPr/>
          </p:nvCxnSpPr>
          <p:spPr>
            <a:xfrm rot="10800000" flipH="1">
              <a:off x="4689847" y="3760180"/>
              <a:ext cx="26797" cy="6718"/>
            </a:xfrm>
            <a:prstGeom prst="straightConnector1">
              <a:avLst/>
            </a:prstGeom>
            <a:noFill/>
            <a:ln w="11100" cap="flat" cmpd="sng">
              <a:solidFill>
                <a:srgbClr val="664C00"/>
              </a:solidFill>
              <a:prstDash val="solid"/>
              <a:round/>
              <a:headEnd type="none" w="sm" len="sm"/>
              <a:tailEnd type="none" w="sm" len="sm"/>
            </a:ln>
          </p:spPr>
        </p:cxnSp>
        <p:cxnSp>
          <p:nvCxnSpPr>
            <p:cNvPr id="974" name="Google Shape;974;p21"/>
            <p:cNvCxnSpPr/>
            <p:nvPr/>
          </p:nvCxnSpPr>
          <p:spPr>
            <a:xfrm rot="10800000" flipH="1">
              <a:off x="4716644" y="3753462"/>
              <a:ext cx="28137" cy="5374"/>
            </a:xfrm>
            <a:prstGeom prst="straightConnector1">
              <a:avLst/>
            </a:prstGeom>
            <a:noFill/>
            <a:ln w="11100" cap="flat" cmpd="sng">
              <a:solidFill>
                <a:srgbClr val="664C00"/>
              </a:solidFill>
              <a:prstDash val="solid"/>
              <a:round/>
              <a:headEnd type="none" w="sm" len="sm"/>
              <a:tailEnd type="none" w="sm" len="sm"/>
            </a:ln>
          </p:spPr>
        </p:cxnSp>
        <p:cxnSp>
          <p:nvCxnSpPr>
            <p:cNvPr id="975" name="Google Shape;975;p21"/>
            <p:cNvCxnSpPr/>
            <p:nvPr/>
          </p:nvCxnSpPr>
          <p:spPr>
            <a:xfrm>
              <a:off x="4744781" y="3752119"/>
              <a:ext cx="18758" cy="1344"/>
            </a:xfrm>
            <a:prstGeom prst="straightConnector1">
              <a:avLst/>
            </a:prstGeom>
            <a:noFill/>
            <a:ln w="11100" cap="flat" cmpd="sng">
              <a:solidFill>
                <a:srgbClr val="664C00"/>
              </a:solidFill>
              <a:prstDash val="solid"/>
              <a:round/>
              <a:headEnd type="none" w="sm" len="sm"/>
              <a:tailEnd type="none" w="sm" len="sm"/>
            </a:ln>
          </p:spPr>
        </p:cxnSp>
        <p:cxnSp>
          <p:nvCxnSpPr>
            <p:cNvPr id="976" name="Google Shape;976;p21"/>
            <p:cNvCxnSpPr/>
            <p:nvPr/>
          </p:nvCxnSpPr>
          <p:spPr>
            <a:xfrm rot="10800000" flipH="1">
              <a:off x="4763538" y="3744058"/>
              <a:ext cx="29476" cy="8061"/>
            </a:xfrm>
            <a:prstGeom prst="straightConnector1">
              <a:avLst/>
            </a:prstGeom>
            <a:noFill/>
            <a:ln w="11100" cap="flat" cmpd="sng">
              <a:solidFill>
                <a:srgbClr val="664C00"/>
              </a:solidFill>
              <a:prstDash val="solid"/>
              <a:round/>
              <a:headEnd type="none" w="sm" len="sm"/>
              <a:tailEnd type="none" w="sm" len="sm"/>
            </a:ln>
          </p:spPr>
        </p:cxnSp>
        <p:cxnSp>
          <p:nvCxnSpPr>
            <p:cNvPr id="977" name="Google Shape;977;p21"/>
            <p:cNvCxnSpPr/>
            <p:nvPr/>
          </p:nvCxnSpPr>
          <p:spPr>
            <a:xfrm>
              <a:off x="4793015" y="3744058"/>
              <a:ext cx="20098" cy="1344"/>
            </a:xfrm>
            <a:prstGeom prst="straightConnector1">
              <a:avLst/>
            </a:prstGeom>
            <a:noFill/>
            <a:ln w="11100" cap="flat" cmpd="sng">
              <a:solidFill>
                <a:srgbClr val="664C00"/>
              </a:solidFill>
              <a:prstDash val="solid"/>
              <a:round/>
              <a:headEnd type="none" w="sm" len="sm"/>
              <a:tailEnd type="none" w="sm" len="sm"/>
            </a:ln>
          </p:spPr>
        </p:cxnSp>
        <p:cxnSp>
          <p:nvCxnSpPr>
            <p:cNvPr id="978" name="Google Shape;978;p21"/>
            <p:cNvCxnSpPr/>
            <p:nvPr/>
          </p:nvCxnSpPr>
          <p:spPr>
            <a:xfrm rot="10800000" flipH="1">
              <a:off x="4813112" y="3737340"/>
              <a:ext cx="38855" cy="6718"/>
            </a:xfrm>
            <a:prstGeom prst="straightConnector1">
              <a:avLst/>
            </a:prstGeom>
            <a:noFill/>
            <a:ln w="11100" cap="flat" cmpd="sng">
              <a:solidFill>
                <a:srgbClr val="664C00"/>
              </a:solidFill>
              <a:prstDash val="solid"/>
              <a:round/>
              <a:headEnd type="none" w="sm" len="sm"/>
              <a:tailEnd type="none" w="sm" len="sm"/>
            </a:ln>
          </p:spPr>
        </p:cxnSp>
        <p:cxnSp>
          <p:nvCxnSpPr>
            <p:cNvPr id="979" name="Google Shape;979;p21"/>
            <p:cNvCxnSpPr/>
            <p:nvPr/>
          </p:nvCxnSpPr>
          <p:spPr>
            <a:xfrm rot="10800000" flipH="1">
              <a:off x="4854647" y="3730622"/>
              <a:ext cx="26797" cy="5374"/>
            </a:xfrm>
            <a:prstGeom prst="straightConnector1">
              <a:avLst/>
            </a:prstGeom>
            <a:noFill/>
            <a:ln w="11100" cap="flat" cmpd="sng">
              <a:solidFill>
                <a:srgbClr val="664C00"/>
              </a:solidFill>
              <a:prstDash val="solid"/>
              <a:round/>
              <a:headEnd type="none" w="sm" len="sm"/>
              <a:tailEnd type="none" w="sm" len="sm"/>
            </a:ln>
          </p:spPr>
        </p:cxnSp>
        <p:cxnSp>
          <p:nvCxnSpPr>
            <p:cNvPr id="980" name="Google Shape;980;p21"/>
            <p:cNvCxnSpPr/>
            <p:nvPr/>
          </p:nvCxnSpPr>
          <p:spPr>
            <a:xfrm rot="10800000" flipH="1">
              <a:off x="4881444" y="3722561"/>
              <a:ext cx="29476" cy="6718"/>
            </a:xfrm>
            <a:prstGeom prst="straightConnector1">
              <a:avLst/>
            </a:prstGeom>
            <a:noFill/>
            <a:ln w="11100" cap="flat" cmpd="sng">
              <a:solidFill>
                <a:srgbClr val="664C00"/>
              </a:solidFill>
              <a:prstDash val="solid"/>
              <a:round/>
              <a:headEnd type="none" w="sm" len="sm"/>
              <a:tailEnd type="none" w="sm" len="sm"/>
            </a:ln>
          </p:spPr>
        </p:cxnSp>
        <p:cxnSp>
          <p:nvCxnSpPr>
            <p:cNvPr id="981" name="Google Shape;981;p21"/>
            <p:cNvCxnSpPr/>
            <p:nvPr/>
          </p:nvCxnSpPr>
          <p:spPr>
            <a:xfrm rot="10800000" flipH="1">
              <a:off x="4910920" y="3714500"/>
              <a:ext cx="20098" cy="6718"/>
            </a:xfrm>
            <a:prstGeom prst="straightConnector1">
              <a:avLst/>
            </a:prstGeom>
            <a:noFill/>
            <a:ln w="11100" cap="flat" cmpd="sng">
              <a:solidFill>
                <a:srgbClr val="664C00"/>
              </a:solidFill>
              <a:prstDash val="solid"/>
              <a:round/>
              <a:headEnd type="none" w="sm" len="sm"/>
              <a:tailEnd type="none" w="sm" len="sm"/>
            </a:ln>
          </p:spPr>
        </p:cxnSp>
        <p:cxnSp>
          <p:nvCxnSpPr>
            <p:cNvPr id="982" name="Google Shape;982;p21"/>
            <p:cNvCxnSpPr/>
            <p:nvPr/>
          </p:nvCxnSpPr>
          <p:spPr>
            <a:xfrm rot="10800000" flipH="1">
              <a:off x="4931018" y="3709126"/>
              <a:ext cx="8039" cy="5374"/>
            </a:xfrm>
            <a:prstGeom prst="straightConnector1">
              <a:avLst/>
            </a:prstGeom>
            <a:noFill/>
            <a:ln w="11100" cap="flat" cmpd="sng">
              <a:solidFill>
                <a:srgbClr val="664C00"/>
              </a:solidFill>
              <a:prstDash val="solid"/>
              <a:round/>
              <a:headEnd type="none" w="sm" len="sm"/>
              <a:tailEnd type="none" w="sm" len="sm"/>
            </a:ln>
          </p:spPr>
        </p:cxnSp>
        <p:cxnSp>
          <p:nvCxnSpPr>
            <p:cNvPr id="983" name="Google Shape;983;p21"/>
            <p:cNvCxnSpPr/>
            <p:nvPr/>
          </p:nvCxnSpPr>
          <p:spPr>
            <a:xfrm rot="10800000" flipH="1">
              <a:off x="4940397" y="3701065"/>
              <a:ext cx="8039" cy="6718"/>
            </a:xfrm>
            <a:prstGeom prst="straightConnector1">
              <a:avLst/>
            </a:prstGeom>
            <a:noFill/>
            <a:ln w="11100" cap="flat" cmpd="sng">
              <a:solidFill>
                <a:srgbClr val="664C00"/>
              </a:solidFill>
              <a:prstDash val="solid"/>
              <a:round/>
              <a:headEnd type="none" w="sm" len="sm"/>
              <a:tailEnd type="none" w="sm" len="sm"/>
            </a:ln>
          </p:spPr>
        </p:cxnSp>
        <p:cxnSp>
          <p:nvCxnSpPr>
            <p:cNvPr id="984" name="Google Shape;984;p21"/>
            <p:cNvCxnSpPr/>
            <p:nvPr/>
          </p:nvCxnSpPr>
          <p:spPr>
            <a:xfrm>
              <a:off x="4948436" y="3699721"/>
              <a:ext cx="1340" cy="1344"/>
            </a:xfrm>
            <a:prstGeom prst="straightConnector1">
              <a:avLst/>
            </a:prstGeom>
            <a:noFill/>
            <a:ln w="11100" cap="flat" cmpd="sng">
              <a:solidFill>
                <a:srgbClr val="664C00"/>
              </a:solidFill>
              <a:prstDash val="solid"/>
              <a:round/>
              <a:headEnd type="none" w="sm" len="sm"/>
              <a:tailEnd type="none" w="sm" len="sm"/>
            </a:ln>
          </p:spPr>
        </p:cxnSp>
        <p:cxnSp>
          <p:nvCxnSpPr>
            <p:cNvPr id="985" name="Google Shape;985;p21"/>
            <p:cNvCxnSpPr/>
            <p:nvPr/>
          </p:nvCxnSpPr>
          <p:spPr>
            <a:xfrm rot="10800000">
              <a:off x="4939057" y="3693003"/>
              <a:ext cx="9379" cy="6718"/>
            </a:xfrm>
            <a:prstGeom prst="straightConnector1">
              <a:avLst/>
            </a:prstGeom>
            <a:noFill/>
            <a:ln w="11100" cap="flat" cmpd="sng">
              <a:solidFill>
                <a:srgbClr val="664C00"/>
              </a:solidFill>
              <a:prstDash val="solid"/>
              <a:round/>
              <a:headEnd type="none" w="sm" len="sm"/>
              <a:tailEnd type="none" w="sm" len="sm"/>
            </a:ln>
          </p:spPr>
        </p:cxnSp>
        <p:cxnSp>
          <p:nvCxnSpPr>
            <p:cNvPr id="986" name="Google Shape;986;p21"/>
            <p:cNvCxnSpPr/>
            <p:nvPr/>
          </p:nvCxnSpPr>
          <p:spPr>
            <a:xfrm>
              <a:off x="4939057" y="3693003"/>
              <a:ext cx="1340" cy="1344"/>
            </a:xfrm>
            <a:prstGeom prst="straightConnector1">
              <a:avLst/>
            </a:prstGeom>
            <a:noFill/>
            <a:ln w="11100" cap="flat" cmpd="sng">
              <a:solidFill>
                <a:srgbClr val="664C00"/>
              </a:solidFill>
              <a:prstDash val="solid"/>
              <a:round/>
              <a:headEnd type="none" w="sm" len="sm"/>
              <a:tailEnd type="none" w="sm" len="sm"/>
            </a:ln>
          </p:spPr>
        </p:cxnSp>
        <p:cxnSp>
          <p:nvCxnSpPr>
            <p:cNvPr id="987" name="Google Shape;987;p21"/>
            <p:cNvCxnSpPr/>
            <p:nvPr/>
          </p:nvCxnSpPr>
          <p:spPr>
            <a:xfrm rot="10800000">
              <a:off x="4920299" y="3686286"/>
              <a:ext cx="18758" cy="6718"/>
            </a:xfrm>
            <a:prstGeom prst="straightConnector1">
              <a:avLst/>
            </a:prstGeom>
            <a:noFill/>
            <a:ln w="11100" cap="flat" cmpd="sng">
              <a:solidFill>
                <a:srgbClr val="664C00"/>
              </a:solidFill>
              <a:prstDash val="solid"/>
              <a:round/>
              <a:headEnd type="none" w="sm" len="sm"/>
              <a:tailEnd type="none" w="sm" len="sm"/>
            </a:ln>
          </p:spPr>
        </p:cxnSp>
        <p:cxnSp>
          <p:nvCxnSpPr>
            <p:cNvPr id="988" name="Google Shape;988;p21"/>
            <p:cNvCxnSpPr/>
            <p:nvPr/>
          </p:nvCxnSpPr>
          <p:spPr>
            <a:xfrm rot="10800000">
              <a:off x="4889483" y="3679568"/>
              <a:ext cx="26797" cy="5374"/>
            </a:xfrm>
            <a:prstGeom prst="straightConnector1">
              <a:avLst/>
            </a:prstGeom>
            <a:noFill/>
            <a:ln w="11100" cap="flat" cmpd="sng">
              <a:solidFill>
                <a:srgbClr val="664C00"/>
              </a:solidFill>
              <a:prstDash val="solid"/>
              <a:round/>
              <a:headEnd type="none" w="sm" len="sm"/>
              <a:tailEnd type="none" w="sm" len="sm"/>
            </a:ln>
          </p:spPr>
        </p:cxnSp>
        <p:cxnSp>
          <p:nvCxnSpPr>
            <p:cNvPr id="989" name="Google Shape;989;p21"/>
            <p:cNvCxnSpPr/>
            <p:nvPr/>
          </p:nvCxnSpPr>
          <p:spPr>
            <a:xfrm flipH="1">
              <a:off x="4872065" y="3678224"/>
              <a:ext cx="17418" cy="1344"/>
            </a:xfrm>
            <a:prstGeom prst="straightConnector1">
              <a:avLst/>
            </a:prstGeom>
            <a:noFill/>
            <a:ln w="11100" cap="flat" cmpd="sng">
              <a:solidFill>
                <a:srgbClr val="664C00"/>
              </a:solidFill>
              <a:prstDash val="solid"/>
              <a:round/>
              <a:headEnd type="none" w="sm" len="sm"/>
              <a:tailEnd type="none" w="sm" len="sm"/>
            </a:ln>
          </p:spPr>
        </p:cxnSp>
        <p:cxnSp>
          <p:nvCxnSpPr>
            <p:cNvPr id="990" name="Google Shape;990;p21"/>
            <p:cNvCxnSpPr/>
            <p:nvPr/>
          </p:nvCxnSpPr>
          <p:spPr>
            <a:xfrm rot="10800000">
              <a:off x="4831870" y="3672850"/>
              <a:ext cx="34836" cy="5374"/>
            </a:xfrm>
            <a:prstGeom prst="straightConnector1">
              <a:avLst/>
            </a:prstGeom>
            <a:noFill/>
            <a:ln w="11100" cap="flat" cmpd="sng">
              <a:solidFill>
                <a:srgbClr val="664C00"/>
              </a:solidFill>
              <a:prstDash val="solid"/>
              <a:round/>
              <a:headEnd type="none" w="sm" len="sm"/>
              <a:tailEnd type="none" w="sm" len="sm"/>
            </a:ln>
          </p:spPr>
        </p:cxnSp>
        <p:cxnSp>
          <p:nvCxnSpPr>
            <p:cNvPr id="991" name="Google Shape;991;p21"/>
            <p:cNvCxnSpPr/>
            <p:nvPr/>
          </p:nvCxnSpPr>
          <p:spPr>
            <a:xfrm rot="10800000">
              <a:off x="4784976" y="3664789"/>
              <a:ext cx="41535" cy="6718"/>
            </a:xfrm>
            <a:prstGeom prst="straightConnector1">
              <a:avLst/>
            </a:prstGeom>
            <a:noFill/>
            <a:ln w="11100" cap="flat" cmpd="sng">
              <a:solidFill>
                <a:srgbClr val="664C00"/>
              </a:solidFill>
              <a:prstDash val="solid"/>
              <a:round/>
              <a:headEnd type="none" w="sm" len="sm"/>
              <a:tailEnd type="none" w="sm" len="sm"/>
            </a:ln>
          </p:spPr>
        </p:cxnSp>
        <p:cxnSp>
          <p:nvCxnSpPr>
            <p:cNvPr id="992" name="Google Shape;992;p21"/>
            <p:cNvCxnSpPr/>
            <p:nvPr/>
          </p:nvCxnSpPr>
          <p:spPr>
            <a:xfrm flipH="1">
              <a:off x="4744781" y="3663445"/>
              <a:ext cx="40195" cy="1344"/>
            </a:xfrm>
            <a:prstGeom prst="straightConnector1">
              <a:avLst/>
            </a:prstGeom>
            <a:noFill/>
            <a:ln w="11100" cap="flat" cmpd="sng">
              <a:solidFill>
                <a:srgbClr val="664C00"/>
              </a:solidFill>
              <a:prstDash val="solid"/>
              <a:round/>
              <a:headEnd type="none" w="sm" len="sm"/>
              <a:tailEnd type="none" w="sm" len="sm"/>
            </a:ln>
          </p:spPr>
        </p:cxnSp>
        <p:cxnSp>
          <p:nvCxnSpPr>
            <p:cNvPr id="993" name="Google Shape;993;p21"/>
            <p:cNvCxnSpPr/>
            <p:nvPr/>
          </p:nvCxnSpPr>
          <p:spPr>
            <a:xfrm rot="10800000">
              <a:off x="4685828" y="3656728"/>
              <a:ext cx="58953" cy="6718"/>
            </a:xfrm>
            <a:prstGeom prst="straightConnector1">
              <a:avLst/>
            </a:prstGeom>
            <a:noFill/>
            <a:ln w="11100" cap="flat" cmpd="sng">
              <a:solidFill>
                <a:srgbClr val="664C00"/>
              </a:solidFill>
              <a:prstDash val="solid"/>
              <a:round/>
              <a:headEnd type="none" w="sm" len="sm"/>
              <a:tailEnd type="none" w="sm" len="sm"/>
            </a:ln>
          </p:spPr>
        </p:cxnSp>
        <p:cxnSp>
          <p:nvCxnSpPr>
            <p:cNvPr id="994" name="Google Shape;994;p21"/>
            <p:cNvCxnSpPr/>
            <p:nvPr/>
          </p:nvCxnSpPr>
          <p:spPr>
            <a:xfrm rot="10800000">
              <a:off x="4657691" y="3656728"/>
              <a:ext cx="28137" cy="0"/>
            </a:xfrm>
            <a:prstGeom prst="straightConnector1">
              <a:avLst/>
            </a:prstGeom>
            <a:noFill/>
            <a:ln w="11100" cap="flat" cmpd="sng">
              <a:solidFill>
                <a:srgbClr val="664C00"/>
              </a:solidFill>
              <a:prstDash val="solid"/>
              <a:round/>
              <a:headEnd type="none" w="sm" len="sm"/>
              <a:tailEnd type="none" w="sm" len="sm"/>
            </a:ln>
          </p:spPr>
        </p:cxnSp>
        <p:cxnSp>
          <p:nvCxnSpPr>
            <p:cNvPr id="995" name="Google Shape;995;p21"/>
            <p:cNvCxnSpPr/>
            <p:nvPr/>
          </p:nvCxnSpPr>
          <p:spPr>
            <a:xfrm rot="10800000">
              <a:off x="4628215" y="3656728"/>
              <a:ext cx="29476" cy="0"/>
            </a:xfrm>
            <a:prstGeom prst="straightConnector1">
              <a:avLst/>
            </a:prstGeom>
            <a:noFill/>
            <a:ln w="11100" cap="flat" cmpd="sng">
              <a:solidFill>
                <a:srgbClr val="664C00"/>
              </a:solidFill>
              <a:prstDash val="solid"/>
              <a:round/>
              <a:headEnd type="none" w="sm" len="sm"/>
              <a:tailEnd type="none" w="sm" len="sm"/>
            </a:ln>
          </p:spPr>
        </p:cxnSp>
        <p:cxnSp>
          <p:nvCxnSpPr>
            <p:cNvPr id="996" name="Google Shape;996;p21"/>
            <p:cNvCxnSpPr/>
            <p:nvPr/>
          </p:nvCxnSpPr>
          <p:spPr>
            <a:xfrm rot="10800000">
              <a:off x="4569262" y="3650010"/>
              <a:ext cx="52254" cy="6718"/>
            </a:xfrm>
            <a:prstGeom prst="straightConnector1">
              <a:avLst/>
            </a:prstGeom>
            <a:noFill/>
            <a:ln w="11100" cap="flat" cmpd="sng">
              <a:solidFill>
                <a:srgbClr val="664C00"/>
              </a:solidFill>
              <a:prstDash val="solid"/>
              <a:round/>
              <a:headEnd type="none" w="sm" len="sm"/>
              <a:tailEnd type="none" w="sm" len="sm"/>
            </a:ln>
          </p:spPr>
        </p:cxnSp>
        <p:cxnSp>
          <p:nvCxnSpPr>
            <p:cNvPr id="997" name="Google Shape;997;p21"/>
            <p:cNvCxnSpPr/>
            <p:nvPr/>
          </p:nvCxnSpPr>
          <p:spPr>
            <a:xfrm rot="10800000">
              <a:off x="4510310" y="3640605"/>
              <a:ext cx="58953" cy="9405"/>
            </a:xfrm>
            <a:prstGeom prst="straightConnector1">
              <a:avLst/>
            </a:prstGeom>
            <a:noFill/>
            <a:ln w="11100" cap="flat" cmpd="sng">
              <a:solidFill>
                <a:srgbClr val="664C00"/>
              </a:solidFill>
              <a:prstDash val="solid"/>
              <a:round/>
              <a:headEnd type="none" w="sm" len="sm"/>
              <a:tailEnd type="none" w="sm" len="sm"/>
            </a:ln>
          </p:spPr>
        </p:cxnSp>
        <p:cxnSp>
          <p:nvCxnSpPr>
            <p:cNvPr id="998" name="Google Shape;998;p21"/>
            <p:cNvCxnSpPr/>
            <p:nvPr/>
          </p:nvCxnSpPr>
          <p:spPr>
            <a:xfrm rot="10800000">
              <a:off x="4462075" y="3633888"/>
              <a:ext cx="48234" cy="6718"/>
            </a:xfrm>
            <a:prstGeom prst="straightConnector1">
              <a:avLst/>
            </a:prstGeom>
            <a:noFill/>
            <a:ln w="11100" cap="flat" cmpd="sng">
              <a:solidFill>
                <a:srgbClr val="664C00"/>
              </a:solidFill>
              <a:prstDash val="solid"/>
              <a:round/>
              <a:headEnd type="none" w="sm" len="sm"/>
              <a:tailEnd type="none" w="sm" len="sm"/>
            </a:ln>
          </p:spPr>
        </p:cxnSp>
        <p:cxnSp>
          <p:nvCxnSpPr>
            <p:cNvPr id="999" name="Google Shape;999;p21"/>
            <p:cNvCxnSpPr/>
            <p:nvPr/>
          </p:nvCxnSpPr>
          <p:spPr>
            <a:xfrm rot="10800000">
              <a:off x="4413841" y="3627170"/>
              <a:ext cx="48234" cy="6718"/>
            </a:xfrm>
            <a:prstGeom prst="straightConnector1">
              <a:avLst/>
            </a:prstGeom>
            <a:noFill/>
            <a:ln w="11100" cap="flat" cmpd="sng">
              <a:solidFill>
                <a:srgbClr val="664C00"/>
              </a:solidFill>
              <a:prstDash val="solid"/>
              <a:round/>
              <a:headEnd type="none" w="sm" len="sm"/>
              <a:tailEnd type="none" w="sm" len="sm"/>
            </a:ln>
          </p:spPr>
        </p:cxnSp>
        <p:cxnSp>
          <p:nvCxnSpPr>
            <p:cNvPr id="1000" name="Google Shape;1000;p21"/>
            <p:cNvCxnSpPr/>
            <p:nvPr/>
          </p:nvCxnSpPr>
          <p:spPr>
            <a:xfrm rot="10800000">
              <a:off x="4383025" y="3620452"/>
              <a:ext cx="26797" cy="6718"/>
            </a:xfrm>
            <a:prstGeom prst="straightConnector1">
              <a:avLst/>
            </a:prstGeom>
            <a:noFill/>
            <a:ln w="11100" cap="flat" cmpd="sng">
              <a:solidFill>
                <a:srgbClr val="664C00"/>
              </a:solidFill>
              <a:prstDash val="solid"/>
              <a:round/>
              <a:headEnd type="none" w="sm" len="sm"/>
              <a:tailEnd type="none" w="sm" len="sm"/>
            </a:ln>
          </p:spPr>
        </p:cxnSp>
        <p:sp>
          <p:nvSpPr>
            <p:cNvPr id="1001" name="Google Shape;1001;p21"/>
            <p:cNvSpPr/>
            <p:nvPr/>
          </p:nvSpPr>
          <p:spPr>
            <a:xfrm>
              <a:off x="4191429" y="3371898"/>
              <a:ext cx="1358592" cy="24622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E4DDD2"/>
                </a:buClr>
                <a:buSzPts val="1600"/>
                <a:buFont typeface="Arial"/>
                <a:buNone/>
              </a:pPr>
              <a:r>
                <a:rPr lang="en-US" sz="1600" u="none" strike="noStrike" cap="none">
                  <a:solidFill>
                    <a:schemeClr val="accent3"/>
                  </a:solidFill>
                  <a:latin typeface="Calibri"/>
                  <a:ea typeface="Calibri"/>
                  <a:cs typeface="Calibri"/>
                  <a:sym typeface="Calibri"/>
                </a:rPr>
                <a:t>Sacramento</a:t>
              </a:r>
              <a:endParaRPr sz="1400" u="none" strike="noStrike" cap="none">
                <a:solidFill>
                  <a:schemeClr val="accent3"/>
                </a:solidFill>
                <a:latin typeface="Calibri"/>
                <a:ea typeface="Calibri"/>
                <a:cs typeface="Calibri"/>
                <a:sym typeface="Calibri"/>
              </a:endParaRPr>
            </a:p>
          </p:txBody>
        </p:sp>
        <p:sp>
          <p:nvSpPr>
            <p:cNvPr id="1002" name="Google Shape;1002;p21"/>
            <p:cNvSpPr/>
            <p:nvPr/>
          </p:nvSpPr>
          <p:spPr>
            <a:xfrm>
              <a:off x="3987774" y="3843479"/>
              <a:ext cx="2634117" cy="190782"/>
            </a:xfrm>
            <a:custGeom>
              <a:avLst/>
              <a:gdLst/>
              <a:ahLst/>
              <a:cxnLst/>
              <a:rect l="l" t="t" r="r" b="b"/>
              <a:pathLst>
                <a:path w="1966" h="142" extrusionOk="0">
                  <a:moveTo>
                    <a:pt x="0" y="0"/>
                  </a:moveTo>
                  <a:lnTo>
                    <a:pt x="1522" y="5"/>
                  </a:lnTo>
                  <a:lnTo>
                    <a:pt x="1966" y="142"/>
                  </a:lnTo>
                  <a:lnTo>
                    <a:pt x="539" y="142"/>
                  </a:lnTo>
                  <a:lnTo>
                    <a:pt x="0" y="0"/>
                  </a:lnTo>
                  <a:close/>
                </a:path>
              </a:pathLst>
            </a:custGeom>
            <a:solidFill>
              <a:srgbClr val="D8E15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sp>
          <p:nvSpPr>
            <p:cNvPr id="1003" name="Google Shape;1003;p21"/>
            <p:cNvSpPr/>
            <p:nvPr/>
          </p:nvSpPr>
          <p:spPr>
            <a:xfrm>
              <a:off x="3987774" y="3843479"/>
              <a:ext cx="2634117" cy="190782"/>
            </a:xfrm>
            <a:custGeom>
              <a:avLst/>
              <a:gdLst/>
              <a:ahLst/>
              <a:cxnLst/>
              <a:rect l="l" t="t" r="r" b="b"/>
              <a:pathLst>
                <a:path w="1966" h="142" extrusionOk="0">
                  <a:moveTo>
                    <a:pt x="0" y="0"/>
                  </a:moveTo>
                  <a:lnTo>
                    <a:pt x="1522" y="5"/>
                  </a:lnTo>
                  <a:lnTo>
                    <a:pt x="1966" y="142"/>
                  </a:lnTo>
                  <a:lnTo>
                    <a:pt x="539" y="142"/>
                  </a:lnTo>
                  <a:lnTo>
                    <a:pt x="0" y="0"/>
                  </a:lnTo>
                  <a:close/>
                </a:path>
              </a:pathLst>
            </a:custGeom>
            <a:noFill/>
            <a:ln w="1110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sp>
          <p:nvSpPr>
            <p:cNvPr id="1004" name="Google Shape;1004;p21"/>
            <p:cNvSpPr/>
            <p:nvPr/>
          </p:nvSpPr>
          <p:spPr>
            <a:xfrm>
              <a:off x="4744781" y="3828701"/>
              <a:ext cx="1412187"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solidFill>
                    <a:srgbClr val="000000"/>
                  </a:solidFill>
                  <a:latin typeface="Calibri"/>
                  <a:ea typeface="Calibri"/>
                  <a:cs typeface="Calibri"/>
                  <a:sym typeface="Calibri"/>
                </a:rPr>
                <a:t>This Campus</a:t>
              </a:r>
              <a:endParaRPr sz="1400" u="none" strike="noStrike" cap="none">
                <a:solidFill>
                  <a:schemeClr val="lt1"/>
                </a:solidFill>
                <a:latin typeface="Calibri"/>
                <a:ea typeface="Calibri"/>
                <a:cs typeface="Calibri"/>
                <a:sym typeface="Calibri"/>
              </a:endParaRPr>
            </a:p>
          </p:txBody>
        </p:sp>
        <p:cxnSp>
          <p:nvCxnSpPr>
            <p:cNvPr id="1005" name="Google Shape;1005;p21"/>
            <p:cNvCxnSpPr/>
            <p:nvPr/>
          </p:nvCxnSpPr>
          <p:spPr>
            <a:xfrm>
              <a:off x="4969873" y="4178020"/>
              <a:ext cx="371134" cy="1344"/>
            </a:xfrm>
            <a:prstGeom prst="straightConnector1">
              <a:avLst/>
            </a:prstGeom>
            <a:noFill/>
            <a:ln w="11100" cap="flat" cmpd="sng">
              <a:solidFill>
                <a:srgbClr val="000000"/>
              </a:solidFill>
              <a:prstDash val="solid"/>
              <a:round/>
              <a:headEnd type="none" w="sm" len="sm"/>
              <a:tailEnd type="none" w="sm" len="sm"/>
            </a:ln>
          </p:spPr>
        </p:cxnSp>
        <p:sp>
          <p:nvSpPr>
            <p:cNvPr id="1006" name="Google Shape;1006;p21"/>
            <p:cNvSpPr/>
            <p:nvPr/>
          </p:nvSpPr>
          <p:spPr>
            <a:xfrm>
              <a:off x="3963657" y="4125622"/>
              <a:ext cx="1354574" cy="128980"/>
            </a:xfrm>
            <a:custGeom>
              <a:avLst/>
              <a:gdLst/>
              <a:ahLst/>
              <a:cxnLst/>
              <a:rect l="l" t="t" r="r" b="b"/>
              <a:pathLst>
                <a:path w="1011" h="96" extrusionOk="0">
                  <a:moveTo>
                    <a:pt x="0" y="0"/>
                  </a:moveTo>
                  <a:lnTo>
                    <a:pt x="784" y="0"/>
                  </a:lnTo>
                  <a:lnTo>
                    <a:pt x="1011" y="96"/>
                  </a:lnTo>
                  <a:lnTo>
                    <a:pt x="274" y="96"/>
                  </a:lnTo>
                  <a:lnTo>
                    <a:pt x="0" y="0"/>
                  </a:lnTo>
                  <a:close/>
                </a:path>
              </a:pathLst>
            </a:custGeom>
            <a:solidFill>
              <a:srgbClr val="FFC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sp>
          <p:nvSpPr>
            <p:cNvPr id="1007" name="Google Shape;1007;p21"/>
            <p:cNvSpPr/>
            <p:nvPr/>
          </p:nvSpPr>
          <p:spPr>
            <a:xfrm>
              <a:off x="4380345" y="4102782"/>
              <a:ext cx="704754" cy="15450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US" sz="1000" u="none" strike="noStrike" cap="none">
                  <a:solidFill>
                    <a:srgbClr val="000000"/>
                  </a:solidFill>
                  <a:latin typeface="Calibri"/>
                  <a:ea typeface="Calibri"/>
                  <a:cs typeface="Calibri"/>
                  <a:sym typeface="Calibri"/>
                </a:rPr>
                <a:t>This Room</a:t>
              </a:r>
              <a:endParaRPr sz="1400" u="none" strike="noStrike" cap="none">
                <a:solidFill>
                  <a:schemeClr val="lt1"/>
                </a:solidFill>
                <a:latin typeface="Calibri"/>
                <a:ea typeface="Calibri"/>
                <a:cs typeface="Calibri"/>
                <a:sym typeface="Calibri"/>
              </a:endParaRPr>
            </a:p>
          </p:txBody>
        </p:sp>
        <p:sp>
          <p:nvSpPr>
            <p:cNvPr id="1008" name="Google Shape;1008;p21"/>
            <p:cNvSpPr/>
            <p:nvPr/>
          </p:nvSpPr>
          <p:spPr>
            <a:xfrm>
              <a:off x="5594236" y="4451259"/>
              <a:ext cx="850796"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My Head</a:t>
              </a:r>
              <a:endParaRPr sz="1400" u="none" strike="noStrike" cap="none">
                <a:solidFill>
                  <a:schemeClr val="lt1"/>
                </a:solidFill>
                <a:latin typeface="Calibri"/>
                <a:ea typeface="Calibri"/>
                <a:cs typeface="Calibri"/>
                <a:sym typeface="Calibri"/>
              </a:endParaRPr>
            </a:p>
          </p:txBody>
        </p:sp>
        <p:sp>
          <p:nvSpPr>
            <p:cNvPr id="1009" name="Google Shape;1009;p21"/>
            <p:cNvSpPr/>
            <p:nvPr/>
          </p:nvSpPr>
          <p:spPr>
            <a:xfrm>
              <a:off x="5367804" y="4440511"/>
              <a:ext cx="184897" cy="87330"/>
            </a:xfrm>
            <a:prstGeom prst="ellipse">
              <a:avLst/>
            </a:prstGeom>
            <a:solidFill>
              <a:srgbClr val="FFCCCC"/>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sp>
          <p:nvSpPr>
            <p:cNvPr id="1010" name="Google Shape;1010;p21"/>
            <p:cNvSpPr/>
            <p:nvPr/>
          </p:nvSpPr>
          <p:spPr>
            <a:xfrm>
              <a:off x="5367804" y="4440511"/>
              <a:ext cx="184897" cy="87330"/>
            </a:xfrm>
            <a:prstGeom prst="ellipse">
              <a:avLst/>
            </a:prstGeom>
            <a:noFill/>
            <a:ln w="1110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cxnSp>
          <p:nvCxnSpPr>
            <p:cNvPr id="1011" name="Google Shape;1011;p21"/>
            <p:cNvCxnSpPr/>
            <p:nvPr/>
          </p:nvCxnSpPr>
          <p:spPr>
            <a:xfrm>
              <a:off x="5456233" y="4533215"/>
              <a:ext cx="1340" cy="103452"/>
            </a:xfrm>
            <a:prstGeom prst="straightConnector1">
              <a:avLst/>
            </a:prstGeom>
            <a:noFill/>
            <a:ln w="11100" cap="flat" cmpd="sng">
              <a:solidFill>
                <a:srgbClr val="FFFFFF"/>
              </a:solidFill>
              <a:prstDash val="solid"/>
              <a:round/>
              <a:headEnd type="none" w="sm" len="sm"/>
              <a:tailEnd type="none" w="sm" len="sm"/>
            </a:ln>
          </p:spPr>
        </p:cxnSp>
        <p:sp>
          <p:nvSpPr>
            <p:cNvPr id="1012" name="Google Shape;1012;p21"/>
            <p:cNvSpPr/>
            <p:nvPr/>
          </p:nvSpPr>
          <p:spPr>
            <a:xfrm>
              <a:off x="6454411" y="3846167"/>
              <a:ext cx="659199"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10 min</a:t>
              </a:r>
              <a:endParaRPr sz="1400" u="none" strike="noStrike" cap="none">
                <a:solidFill>
                  <a:schemeClr val="lt1"/>
                </a:solidFill>
                <a:latin typeface="Calibri"/>
                <a:ea typeface="Calibri"/>
                <a:cs typeface="Calibri"/>
                <a:sym typeface="Calibri"/>
              </a:endParaRPr>
            </a:p>
          </p:txBody>
        </p:sp>
        <p:sp>
          <p:nvSpPr>
            <p:cNvPr id="1013" name="Google Shape;1013;p21"/>
            <p:cNvSpPr/>
            <p:nvPr/>
          </p:nvSpPr>
          <p:spPr>
            <a:xfrm>
              <a:off x="6420915" y="3359981"/>
              <a:ext cx="692695"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1.5 hr</a:t>
              </a:r>
              <a:endParaRPr sz="1400" u="none" strike="noStrike" cap="none">
                <a:solidFill>
                  <a:schemeClr val="lt1"/>
                </a:solidFill>
                <a:latin typeface="Calibri"/>
                <a:ea typeface="Calibri"/>
                <a:cs typeface="Calibri"/>
                <a:sym typeface="Calibri"/>
              </a:endParaRPr>
            </a:p>
          </p:txBody>
        </p:sp>
        <p:sp>
          <p:nvSpPr>
            <p:cNvPr id="1014" name="Google Shape;1014;p21"/>
            <p:cNvSpPr/>
            <p:nvPr/>
          </p:nvSpPr>
          <p:spPr>
            <a:xfrm>
              <a:off x="6260135" y="2489194"/>
              <a:ext cx="853475"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2 Years</a:t>
              </a:r>
              <a:endParaRPr sz="1400" u="none" strike="noStrike" cap="none">
                <a:solidFill>
                  <a:schemeClr val="lt1"/>
                </a:solidFill>
                <a:latin typeface="Calibri"/>
                <a:ea typeface="Calibri"/>
                <a:cs typeface="Calibri"/>
                <a:sym typeface="Calibri"/>
              </a:endParaRPr>
            </a:p>
          </p:txBody>
        </p:sp>
        <p:sp>
          <p:nvSpPr>
            <p:cNvPr id="1015" name="Google Shape;1015;p21"/>
            <p:cNvSpPr/>
            <p:nvPr/>
          </p:nvSpPr>
          <p:spPr>
            <a:xfrm>
              <a:off x="6424935" y="4451259"/>
              <a:ext cx="688675"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1 min</a:t>
              </a:r>
              <a:endParaRPr sz="1400" u="none" strike="noStrike" cap="none">
                <a:solidFill>
                  <a:schemeClr val="lt1"/>
                </a:solidFill>
                <a:latin typeface="Calibri"/>
                <a:ea typeface="Calibri"/>
                <a:cs typeface="Calibri"/>
                <a:sym typeface="Calibri"/>
              </a:endParaRPr>
            </a:p>
          </p:txBody>
        </p:sp>
        <p:cxnSp>
          <p:nvCxnSpPr>
            <p:cNvPr id="1016" name="Google Shape;1016;p21"/>
            <p:cNvCxnSpPr/>
            <p:nvPr/>
          </p:nvCxnSpPr>
          <p:spPr>
            <a:xfrm>
              <a:off x="4101660" y="3398769"/>
              <a:ext cx="1385390" cy="1344"/>
            </a:xfrm>
            <a:prstGeom prst="straightConnector1">
              <a:avLst/>
            </a:prstGeom>
            <a:noFill/>
            <a:ln w="11100" cap="flat" cmpd="sng">
              <a:solidFill>
                <a:srgbClr val="000000"/>
              </a:solidFill>
              <a:prstDash val="solid"/>
              <a:round/>
              <a:headEnd type="none" w="sm" len="sm"/>
              <a:tailEnd type="none" w="sm" len="sm"/>
            </a:ln>
          </p:spPr>
        </p:cxnSp>
        <p:cxnSp>
          <p:nvCxnSpPr>
            <p:cNvPr id="1017" name="Google Shape;1017;p21"/>
            <p:cNvCxnSpPr/>
            <p:nvPr/>
          </p:nvCxnSpPr>
          <p:spPr>
            <a:xfrm rot="10800000" flipH="1">
              <a:off x="5487050" y="3349058"/>
              <a:ext cx="184897" cy="49711"/>
            </a:xfrm>
            <a:prstGeom prst="straightConnector1">
              <a:avLst/>
            </a:prstGeom>
            <a:noFill/>
            <a:ln w="11100" cap="flat" cmpd="sng">
              <a:solidFill>
                <a:srgbClr val="000000"/>
              </a:solidFill>
              <a:prstDash val="solid"/>
              <a:round/>
              <a:headEnd type="none" w="sm" len="sm"/>
              <a:tailEnd type="none" w="sm" len="sm"/>
            </a:ln>
          </p:spPr>
        </p:cxnSp>
        <p:cxnSp>
          <p:nvCxnSpPr>
            <p:cNvPr id="1018" name="Google Shape;1018;p21"/>
            <p:cNvCxnSpPr/>
            <p:nvPr/>
          </p:nvCxnSpPr>
          <p:spPr>
            <a:xfrm rot="10800000">
              <a:off x="4316033" y="3349058"/>
              <a:ext cx="1355914" cy="0"/>
            </a:xfrm>
            <a:prstGeom prst="straightConnector1">
              <a:avLst/>
            </a:prstGeom>
            <a:noFill/>
            <a:ln w="11100" cap="flat" cmpd="sng">
              <a:solidFill>
                <a:srgbClr val="000000"/>
              </a:solidFill>
              <a:prstDash val="solid"/>
              <a:round/>
              <a:headEnd type="none" w="sm" len="sm"/>
              <a:tailEnd type="none" w="sm" len="sm"/>
            </a:ln>
          </p:spPr>
        </p:cxnSp>
        <p:sp>
          <p:nvSpPr>
            <p:cNvPr id="1019" name="Google Shape;1019;p21"/>
            <p:cNvSpPr/>
            <p:nvPr/>
          </p:nvSpPr>
          <p:spPr>
            <a:xfrm>
              <a:off x="4793015" y="3127374"/>
              <a:ext cx="29476" cy="110170"/>
            </a:xfrm>
            <a:custGeom>
              <a:avLst/>
              <a:gdLst/>
              <a:ahLst/>
              <a:cxnLst/>
              <a:rect l="l" t="t" r="r" b="b"/>
              <a:pathLst>
                <a:path w="22" h="82" extrusionOk="0">
                  <a:moveTo>
                    <a:pt x="0" y="82"/>
                  </a:moveTo>
                  <a:lnTo>
                    <a:pt x="15" y="0"/>
                  </a:lnTo>
                  <a:lnTo>
                    <a:pt x="22" y="82"/>
                  </a:lnTo>
                  <a:lnTo>
                    <a:pt x="0" y="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cxnSp>
          <p:nvCxnSpPr>
            <p:cNvPr id="1020" name="Google Shape;1020;p21"/>
            <p:cNvCxnSpPr/>
            <p:nvPr/>
          </p:nvCxnSpPr>
          <p:spPr>
            <a:xfrm rot="10800000" flipH="1">
              <a:off x="4793015" y="3127374"/>
              <a:ext cx="18758" cy="110170"/>
            </a:xfrm>
            <a:prstGeom prst="straightConnector1">
              <a:avLst/>
            </a:prstGeom>
            <a:noFill/>
            <a:ln w="11100" cap="flat" cmpd="sng">
              <a:solidFill>
                <a:srgbClr val="000000"/>
              </a:solidFill>
              <a:prstDash val="solid"/>
              <a:round/>
              <a:headEnd type="none" w="sm" len="sm"/>
              <a:tailEnd type="none" w="sm" len="sm"/>
            </a:ln>
          </p:spPr>
        </p:cxnSp>
        <p:cxnSp>
          <p:nvCxnSpPr>
            <p:cNvPr id="1021" name="Google Shape;1021;p21"/>
            <p:cNvCxnSpPr/>
            <p:nvPr/>
          </p:nvCxnSpPr>
          <p:spPr>
            <a:xfrm>
              <a:off x="4813112" y="3127374"/>
              <a:ext cx="9379" cy="110170"/>
            </a:xfrm>
            <a:prstGeom prst="straightConnector1">
              <a:avLst/>
            </a:prstGeom>
            <a:noFill/>
            <a:ln w="11100" cap="flat" cmpd="sng">
              <a:solidFill>
                <a:srgbClr val="000000"/>
              </a:solidFill>
              <a:prstDash val="solid"/>
              <a:round/>
              <a:headEnd type="none" w="sm" len="sm"/>
              <a:tailEnd type="none" w="sm" len="sm"/>
            </a:ln>
          </p:spPr>
        </p:cxnSp>
        <p:sp>
          <p:nvSpPr>
            <p:cNvPr id="1022" name="Google Shape;1022;p21"/>
            <p:cNvSpPr/>
            <p:nvPr/>
          </p:nvSpPr>
          <p:spPr>
            <a:xfrm>
              <a:off x="4393744" y="2452919"/>
              <a:ext cx="506458"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Pluto</a:t>
              </a:r>
              <a:endParaRPr sz="1400" u="none" strike="noStrike" cap="none">
                <a:solidFill>
                  <a:schemeClr val="lt1"/>
                </a:solidFill>
                <a:latin typeface="Calibri"/>
                <a:ea typeface="Calibri"/>
                <a:cs typeface="Calibri"/>
                <a:sym typeface="Calibri"/>
              </a:endParaRPr>
            </a:p>
          </p:txBody>
        </p:sp>
        <p:cxnSp>
          <p:nvCxnSpPr>
            <p:cNvPr id="1023" name="Google Shape;1023;p21"/>
            <p:cNvCxnSpPr/>
            <p:nvPr/>
          </p:nvCxnSpPr>
          <p:spPr>
            <a:xfrm>
              <a:off x="5671947" y="3349058"/>
              <a:ext cx="1340" cy="151820"/>
            </a:xfrm>
            <a:prstGeom prst="straightConnector1">
              <a:avLst/>
            </a:prstGeom>
            <a:noFill/>
            <a:ln w="11100" cap="flat" cmpd="sng">
              <a:solidFill>
                <a:srgbClr val="000000"/>
              </a:solidFill>
              <a:prstDash val="solid"/>
              <a:round/>
              <a:headEnd type="none" w="sm" len="sm"/>
              <a:tailEnd type="none" w="sm" len="sm"/>
            </a:ln>
          </p:spPr>
        </p:cxnSp>
        <p:cxnSp>
          <p:nvCxnSpPr>
            <p:cNvPr id="1024" name="Google Shape;1024;p21"/>
            <p:cNvCxnSpPr/>
            <p:nvPr/>
          </p:nvCxnSpPr>
          <p:spPr>
            <a:xfrm flipH="1">
              <a:off x="5476331" y="3500877"/>
              <a:ext cx="195616" cy="80612"/>
            </a:xfrm>
            <a:prstGeom prst="straightConnector1">
              <a:avLst/>
            </a:prstGeom>
            <a:noFill/>
            <a:ln w="11100" cap="flat" cmpd="sng">
              <a:solidFill>
                <a:srgbClr val="000000"/>
              </a:solidFill>
              <a:prstDash val="solid"/>
              <a:round/>
              <a:headEnd type="none" w="sm" len="sm"/>
              <a:tailEnd type="none" w="sm" len="sm"/>
            </a:ln>
          </p:spPr>
        </p:cxnSp>
        <p:sp>
          <p:nvSpPr>
            <p:cNvPr id="1025" name="Google Shape;1025;p21"/>
            <p:cNvSpPr/>
            <p:nvPr/>
          </p:nvSpPr>
          <p:spPr>
            <a:xfrm>
              <a:off x="5939914" y="1755623"/>
              <a:ext cx="1173696" cy="245867"/>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2,000 Years</a:t>
              </a:r>
              <a:endParaRPr sz="1400" u="none" strike="noStrike" cap="none">
                <a:solidFill>
                  <a:schemeClr val="lt1"/>
                </a:solidFill>
                <a:latin typeface="Calibri"/>
                <a:ea typeface="Calibri"/>
                <a:cs typeface="Calibri"/>
                <a:sym typeface="Calibri"/>
              </a:endParaRPr>
            </a:p>
          </p:txBody>
        </p:sp>
        <p:sp>
          <p:nvSpPr>
            <p:cNvPr id="1026" name="Google Shape;1026;p21"/>
            <p:cNvSpPr/>
            <p:nvPr/>
          </p:nvSpPr>
          <p:spPr>
            <a:xfrm>
              <a:off x="4831870" y="1783837"/>
              <a:ext cx="99148" cy="29558"/>
            </a:xfrm>
            <a:custGeom>
              <a:avLst/>
              <a:gdLst/>
              <a:ahLst/>
              <a:cxnLst/>
              <a:rect l="l" t="t" r="r" b="b"/>
              <a:pathLst>
                <a:path w="74" h="22" extrusionOk="0">
                  <a:moveTo>
                    <a:pt x="74" y="22"/>
                  </a:moveTo>
                  <a:lnTo>
                    <a:pt x="51" y="16"/>
                  </a:lnTo>
                  <a:lnTo>
                    <a:pt x="44" y="16"/>
                  </a:lnTo>
                  <a:lnTo>
                    <a:pt x="15" y="6"/>
                  </a:lnTo>
                  <a:lnTo>
                    <a:pt x="0" y="0"/>
                  </a:lnTo>
                  <a:lnTo>
                    <a:pt x="74" y="22"/>
                  </a:lnTo>
                  <a:close/>
                </a:path>
              </a:pathLst>
            </a:custGeom>
            <a:solidFill>
              <a:srgbClr val="FCF30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pic>
          <p:nvPicPr>
            <p:cNvPr id="1027" name="Google Shape;1027;p21"/>
            <p:cNvPicPr preferRelativeResize="0"/>
            <p:nvPr/>
          </p:nvPicPr>
          <p:blipFill rotWithShape="1">
            <a:blip r:embed="rId5">
              <a:alphaModFix/>
            </a:blip>
            <a:srcRect/>
            <a:stretch/>
          </p:blipFill>
          <p:spPr>
            <a:xfrm>
              <a:off x="4743441" y="1750249"/>
              <a:ext cx="16078" cy="12092"/>
            </a:xfrm>
            <a:prstGeom prst="rect">
              <a:avLst/>
            </a:prstGeom>
            <a:noFill/>
            <a:ln>
              <a:noFill/>
            </a:ln>
          </p:spPr>
        </p:pic>
        <p:cxnSp>
          <p:nvCxnSpPr>
            <p:cNvPr id="1028" name="Google Shape;1028;p21"/>
            <p:cNvCxnSpPr/>
            <p:nvPr/>
          </p:nvCxnSpPr>
          <p:spPr>
            <a:xfrm>
              <a:off x="4734062" y="1740844"/>
              <a:ext cx="40195" cy="0"/>
            </a:xfrm>
            <a:prstGeom prst="straightConnector1">
              <a:avLst/>
            </a:prstGeom>
            <a:noFill/>
            <a:ln w="9525" cap="flat" cmpd="sng">
              <a:solidFill>
                <a:srgbClr val="000000"/>
              </a:solidFill>
              <a:prstDash val="solid"/>
              <a:miter lim="800000"/>
              <a:headEnd type="none" w="sm" len="sm"/>
              <a:tailEnd type="none" w="sm" len="sm"/>
            </a:ln>
          </p:spPr>
        </p:cxnSp>
        <p:cxnSp>
          <p:nvCxnSpPr>
            <p:cNvPr id="1029" name="Google Shape;1029;p21"/>
            <p:cNvCxnSpPr/>
            <p:nvPr/>
          </p:nvCxnSpPr>
          <p:spPr>
            <a:xfrm>
              <a:off x="4734062" y="1740844"/>
              <a:ext cx="0" cy="28214"/>
            </a:xfrm>
            <a:prstGeom prst="straightConnector1">
              <a:avLst/>
            </a:prstGeom>
            <a:noFill/>
            <a:ln w="9525" cap="flat" cmpd="sng">
              <a:solidFill>
                <a:srgbClr val="000000"/>
              </a:solidFill>
              <a:prstDash val="solid"/>
              <a:miter lim="800000"/>
              <a:headEnd type="none" w="sm" len="sm"/>
              <a:tailEnd type="none" w="sm" len="sm"/>
            </a:ln>
          </p:spPr>
        </p:cxnSp>
        <p:cxnSp>
          <p:nvCxnSpPr>
            <p:cNvPr id="1030" name="Google Shape;1030;p21"/>
            <p:cNvCxnSpPr/>
            <p:nvPr/>
          </p:nvCxnSpPr>
          <p:spPr>
            <a:xfrm>
              <a:off x="4734062" y="1769058"/>
              <a:ext cx="40195" cy="0"/>
            </a:xfrm>
            <a:prstGeom prst="straightConnector1">
              <a:avLst/>
            </a:prstGeom>
            <a:noFill/>
            <a:ln w="9525" cap="flat" cmpd="sng">
              <a:solidFill>
                <a:srgbClr val="000000"/>
              </a:solidFill>
              <a:prstDash val="solid"/>
              <a:miter lim="800000"/>
              <a:headEnd type="none" w="sm" len="sm"/>
              <a:tailEnd type="none" w="sm" len="sm"/>
            </a:ln>
          </p:spPr>
        </p:cxnSp>
        <p:cxnSp>
          <p:nvCxnSpPr>
            <p:cNvPr id="1031" name="Google Shape;1031;p21"/>
            <p:cNvCxnSpPr/>
            <p:nvPr/>
          </p:nvCxnSpPr>
          <p:spPr>
            <a:xfrm rot="10800000">
              <a:off x="4774257" y="1740844"/>
              <a:ext cx="0" cy="28214"/>
            </a:xfrm>
            <a:prstGeom prst="straightConnector1">
              <a:avLst/>
            </a:prstGeom>
            <a:noFill/>
            <a:ln w="9525" cap="flat" cmpd="sng">
              <a:solidFill>
                <a:srgbClr val="000000"/>
              </a:solidFill>
              <a:prstDash val="solid"/>
              <a:miter lim="800000"/>
              <a:headEnd type="none" w="sm" len="sm"/>
              <a:tailEnd type="none" w="sm" len="sm"/>
            </a:ln>
          </p:spPr>
        </p:cxnSp>
        <p:pic>
          <p:nvPicPr>
            <p:cNvPr id="1032" name="Google Shape;1032;p21"/>
            <p:cNvPicPr preferRelativeResize="0"/>
            <p:nvPr/>
          </p:nvPicPr>
          <p:blipFill rotWithShape="1">
            <a:blip r:embed="rId6">
              <a:alphaModFix/>
            </a:blip>
            <a:srcRect/>
            <a:stretch/>
          </p:blipFill>
          <p:spPr>
            <a:xfrm>
              <a:off x="4754160" y="1750249"/>
              <a:ext cx="16078" cy="4031"/>
            </a:xfrm>
            <a:prstGeom prst="rect">
              <a:avLst/>
            </a:prstGeom>
            <a:noFill/>
            <a:ln>
              <a:noFill/>
            </a:ln>
          </p:spPr>
        </p:pic>
        <p:cxnSp>
          <p:nvCxnSpPr>
            <p:cNvPr id="1033" name="Google Shape;1033;p21"/>
            <p:cNvCxnSpPr/>
            <p:nvPr/>
          </p:nvCxnSpPr>
          <p:spPr>
            <a:xfrm>
              <a:off x="4744781" y="1740844"/>
              <a:ext cx="38855" cy="0"/>
            </a:xfrm>
            <a:prstGeom prst="straightConnector1">
              <a:avLst/>
            </a:prstGeom>
            <a:noFill/>
            <a:ln w="9525" cap="flat" cmpd="sng">
              <a:solidFill>
                <a:srgbClr val="000000"/>
              </a:solidFill>
              <a:prstDash val="solid"/>
              <a:miter lim="800000"/>
              <a:headEnd type="none" w="sm" len="sm"/>
              <a:tailEnd type="none" w="sm" len="sm"/>
            </a:ln>
          </p:spPr>
        </p:cxnSp>
        <p:cxnSp>
          <p:nvCxnSpPr>
            <p:cNvPr id="1034" name="Google Shape;1034;p21"/>
            <p:cNvCxnSpPr/>
            <p:nvPr/>
          </p:nvCxnSpPr>
          <p:spPr>
            <a:xfrm>
              <a:off x="4744781" y="1740844"/>
              <a:ext cx="0" cy="21497"/>
            </a:xfrm>
            <a:prstGeom prst="straightConnector1">
              <a:avLst/>
            </a:prstGeom>
            <a:noFill/>
            <a:ln w="9525" cap="flat" cmpd="sng">
              <a:solidFill>
                <a:srgbClr val="000000"/>
              </a:solidFill>
              <a:prstDash val="solid"/>
              <a:miter lim="800000"/>
              <a:headEnd type="none" w="sm" len="sm"/>
              <a:tailEnd type="none" w="sm" len="sm"/>
            </a:ln>
          </p:spPr>
        </p:cxnSp>
        <p:cxnSp>
          <p:nvCxnSpPr>
            <p:cNvPr id="1035" name="Google Shape;1035;p21"/>
            <p:cNvCxnSpPr/>
            <p:nvPr/>
          </p:nvCxnSpPr>
          <p:spPr>
            <a:xfrm>
              <a:off x="4744781" y="1762340"/>
              <a:ext cx="38855" cy="0"/>
            </a:xfrm>
            <a:prstGeom prst="straightConnector1">
              <a:avLst/>
            </a:prstGeom>
            <a:noFill/>
            <a:ln w="9525" cap="flat" cmpd="sng">
              <a:solidFill>
                <a:srgbClr val="000000"/>
              </a:solidFill>
              <a:prstDash val="solid"/>
              <a:miter lim="800000"/>
              <a:headEnd type="none" w="sm" len="sm"/>
              <a:tailEnd type="none" w="sm" len="sm"/>
            </a:ln>
          </p:spPr>
        </p:cxnSp>
        <p:cxnSp>
          <p:nvCxnSpPr>
            <p:cNvPr id="1036" name="Google Shape;1036;p21"/>
            <p:cNvCxnSpPr/>
            <p:nvPr/>
          </p:nvCxnSpPr>
          <p:spPr>
            <a:xfrm rot="10800000">
              <a:off x="4783636" y="1740844"/>
              <a:ext cx="0" cy="21497"/>
            </a:xfrm>
            <a:prstGeom prst="straightConnector1">
              <a:avLst/>
            </a:prstGeom>
            <a:noFill/>
            <a:ln w="9525" cap="flat" cmpd="sng">
              <a:solidFill>
                <a:srgbClr val="000000"/>
              </a:solidFill>
              <a:prstDash val="solid"/>
              <a:miter lim="800000"/>
              <a:headEnd type="none" w="sm" len="sm"/>
              <a:tailEnd type="none" w="sm" len="sm"/>
            </a:ln>
          </p:spPr>
        </p:cxnSp>
        <p:pic>
          <p:nvPicPr>
            <p:cNvPr id="1037" name="Google Shape;1037;p21"/>
            <p:cNvPicPr preferRelativeResize="0"/>
            <p:nvPr/>
          </p:nvPicPr>
          <p:blipFill rotWithShape="1">
            <a:blip r:embed="rId7">
              <a:alphaModFix/>
            </a:blip>
            <a:srcRect/>
            <a:stretch/>
          </p:blipFill>
          <p:spPr>
            <a:xfrm>
              <a:off x="4772917" y="1763684"/>
              <a:ext cx="4020" cy="5374"/>
            </a:xfrm>
            <a:prstGeom prst="rect">
              <a:avLst/>
            </a:prstGeom>
            <a:noFill/>
            <a:ln>
              <a:noFill/>
            </a:ln>
          </p:spPr>
        </p:pic>
        <p:cxnSp>
          <p:nvCxnSpPr>
            <p:cNvPr id="1038" name="Google Shape;1038;p21"/>
            <p:cNvCxnSpPr/>
            <p:nvPr/>
          </p:nvCxnSpPr>
          <p:spPr>
            <a:xfrm>
              <a:off x="4764878" y="1755623"/>
              <a:ext cx="18758" cy="0"/>
            </a:xfrm>
            <a:prstGeom prst="straightConnector1">
              <a:avLst/>
            </a:prstGeom>
            <a:noFill/>
            <a:ln w="9525" cap="flat" cmpd="sng">
              <a:solidFill>
                <a:srgbClr val="000000"/>
              </a:solidFill>
              <a:prstDash val="solid"/>
              <a:miter lim="800000"/>
              <a:headEnd type="none" w="sm" len="sm"/>
              <a:tailEnd type="none" w="sm" len="sm"/>
            </a:ln>
          </p:spPr>
        </p:cxnSp>
        <p:cxnSp>
          <p:nvCxnSpPr>
            <p:cNvPr id="1039" name="Google Shape;1039;p21"/>
            <p:cNvCxnSpPr/>
            <p:nvPr/>
          </p:nvCxnSpPr>
          <p:spPr>
            <a:xfrm>
              <a:off x="4764878" y="1755623"/>
              <a:ext cx="0" cy="20153"/>
            </a:xfrm>
            <a:prstGeom prst="straightConnector1">
              <a:avLst/>
            </a:prstGeom>
            <a:noFill/>
            <a:ln w="9525" cap="flat" cmpd="sng">
              <a:solidFill>
                <a:srgbClr val="000000"/>
              </a:solidFill>
              <a:prstDash val="solid"/>
              <a:miter lim="800000"/>
              <a:headEnd type="none" w="sm" len="sm"/>
              <a:tailEnd type="none" w="sm" len="sm"/>
            </a:ln>
          </p:spPr>
        </p:cxnSp>
        <p:cxnSp>
          <p:nvCxnSpPr>
            <p:cNvPr id="1040" name="Google Shape;1040;p21"/>
            <p:cNvCxnSpPr/>
            <p:nvPr/>
          </p:nvCxnSpPr>
          <p:spPr>
            <a:xfrm>
              <a:off x="4764878" y="1775776"/>
              <a:ext cx="18758" cy="0"/>
            </a:xfrm>
            <a:prstGeom prst="straightConnector1">
              <a:avLst/>
            </a:prstGeom>
            <a:noFill/>
            <a:ln w="9525" cap="flat" cmpd="sng">
              <a:solidFill>
                <a:srgbClr val="000000"/>
              </a:solidFill>
              <a:prstDash val="solid"/>
              <a:miter lim="800000"/>
              <a:headEnd type="none" w="sm" len="sm"/>
              <a:tailEnd type="none" w="sm" len="sm"/>
            </a:ln>
          </p:spPr>
        </p:cxnSp>
        <p:cxnSp>
          <p:nvCxnSpPr>
            <p:cNvPr id="1041" name="Google Shape;1041;p21"/>
            <p:cNvCxnSpPr/>
            <p:nvPr/>
          </p:nvCxnSpPr>
          <p:spPr>
            <a:xfrm rot="10800000">
              <a:off x="4783636" y="1755623"/>
              <a:ext cx="0" cy="20153"/>
            </a:xfrm>
            <a:prstGeom prst="straightConnector1">
              <a:avLst/>
            </a:prstGeom>
            <a:noFill/>
            <a:ln w="9525" cap="flat" cmpd="sng">
              <a:solidFill>
                <a:srgbClr val="000000"/>
              </a:solidFill>
              <a:prstDash val="solid"/>
              <a:miter lim="800000"/>
              <a:headEnd type="none" w="sm" len="sm"/>
              <a:tailEnd type="none" w="sm" len="sm"/>
            </a:ln>
          </p:spPr>
        </p:cxnSp>
        <p:cxnSp>
          <p:nvCxnSpPr>
            <p:cNvPr id="1042" name="Google Shape;1042;p21"/>
            <p:cNvCxnSpPr/>
            <p:nvPr/>
          </p:nvCxnSpPr>
          <p:spPr>
            <a:xfrm>
              <a:off x="4734062" y="1763684"/>
              <a:ext cx="40195" cy="0"/>
            </a:xfrm>
            <a:prstGeom prst="straightConnector1">
              <a:avLst/>
            </a:prstGeom>
            <a:noFill/>
            <a:ln w="9525" cap="flat" cmpd="sng">
              <a:solidFill>
                <a:srgbClr val="000000"/>
              </a:solidFill>
              <a:prstDash val="solid"/>
              <a:miter lim="800000"/>
              <a:headEnd type="none" w="sm" len="sm"/>
              <a:tailEnd type="none" w="sm" len="sm"/>
            </a:ln>
          </p:spPr>
        </p:cxnSp>
        <p:cxnSp>
          <p:nvCxnSpPr>
            <p:cNvPr id="1043" name="Google Shape;1043;p21"/>
            <p:cNvCxnSpPr/>
            <p:nvPr/>
          </p:nvCxnSpPr>
          <p:spPr>
            <a:xfrm>
              <a:off x="4734062" y="1763684"/>
              <a:ext cx="0" cy="12092"/>
            </a:xfrm>
            <a:prstGeom prst="straightConnector1">
              <a:avLst/>
            </a:prstGeom>
            <a:noFill/>
            <a:ln w="9525" cap="flat" cmpd="sng">
              <a:solidFill>
                <a:srgbClr val="000000"/>
              </a:solidFill>
              <a:prstDash val="solid"/>
              <a:miter lim="800000"/>
              <a:headEnd type="none" w="sm" len="sm"/>
              <a:tailEnd type="none" w="sm" len="sm"/>
            </a:ln>
          </p:spPr>
        </p:cxnSp>
        <p:cxnSp>
          <p:nvCxnSpPr>
            <p:cNvPr id="1044" name="Google Shape;1044;p21"/>
            <p:cNvCxnSpPr/>
            <p:nvPr/>
          </p:nvCxnSpPr>
          <p:spPr>
            <a:xfrm>
              <a:off x="4734062" y="1775776"/>
              <a:ext cx="40195" cy="0"/>
            </a:xfrm>
            <a:prstGeom prst="straightConnector1">
              <a:avLst/>
            </a:prstGeom>
            <a:noFill/>
            <a:ln w="9525" cap="flat" cmpd="sng">
              <a:solidFill>
                <a:srgbClr val="000000"/>
              </a:solidFill>
              <a:prstDash val="solid"/>
              <a:miter lim="800000"/>
              <a:headEnd type="none" w="sm" len="sm"/>
              <a:tailEnd type="none" w="sm" len="sm"/>
            </a:ln>
          </p:spPr>
        </p:cxnSp>
        <p:cxnSp>
          <p:nvCxnSpPr>
            <p:cNvPr id="1045" name="Google Shape;1045;p21"/>
            <p:cNvCxnSpPr/>
            <p:nvPr/>
          </p:nvCxnSpPr>
          <p:spPr>
            <a:xfrm rot="10800000">
              <a:off x="4774257" y="1763684"/>
              <a:ext cx="0" cy="12092"/>
            </a:xfrm>
            <a:prstGeom prst="straightConnector1">
              <a:avLst/>
            </a:prstGeom>
            <a:noFill/>
            <a:ln w="9525" cap="flat" cmpd="sng">
              <a:solidFill>
                <a:srgbClr val="000000"/>
              </a:solidFill>
              <a:prstDash val="solid"/>
              <a:miter lim="800000"/>
              <a:headEnd type="none" w="sm" len="sm"/>
              <a:tailEnd type="none" w="sm" len="sm"/>
            </a:ln>
          </p:spPr>
        </p:cxnSp>
        <p:cxnSp>
          <p:nvCxnSpPr>
            <p:cNvPr id="1046" name="Google Shape;1046;p21"/>
            <p:cNvCxnSpPr/>
            <p:nvPr/>
          </p:nvCxnSpPr>
          <p:spPr>
            <a:xfrm flipH="1">
              <a:off x="5367804" y="4632637"/>
              <a:ext cx="89769" cy="88673"/>
            </a:xfrm>
            <a:prstGeom prst="straightConnector1">
              <a:avLst/>
            </a:prstGeom>
            <a:noFill/>
            <a:ln w="11100" cap="flat" cmpd="sng">
              <a:solidFill>
                <a:srgbClr val="FFFFFF"/>
              </a:solidFill>
              <a:prstDash val="solid"/>
              <a:round/>
              <a:headEnd type="none" w="sm" len="sm"/>
              <a:tailEnd type="none" w="sm" len="sm"/>
            </a:ln>
          </p:spPr>
        </p:cxnSp>
        <p:cxnSp>
          <p:nvCxnSpPr>
            <p:cNvPr id="1047" name="Google Shape;1047;p21"/>
            <p:cNvCxnSpPr/>
            <p:nvPr/>
          </p:nvCxnSpPr>
          <p:spPr>
            <a:xfrm>
              <a:off x="5442835" y="4629949"/>
              <a:ext cx="76371" cy="76582"/>
            </a:xfrm>
            <a:prstGeom prst="straightConnector1">
              <a:avLst/>
            </a:prstGeom>
            <a:noFill/>
            <a:ln w="11100" cap="flat" cmpd="sng">
              <a:solidFill>
                <a:srgbClr val="FFFFFF"/>
              </a:solidFill>
              <a:prstDash val="solid"/>
              <a:round/>
              <a:headEnd type="none" w="sm" len="sm"/>
              <a:tailEnd type="none" w="sm" len="sm"/>
            </a:ln>
          </p:spPr>
        </p:cxnSp>
        <p:cxnSp>
          <p:nvCxnSpPr>
            <p:cNvPr id="1048" name="Google Shape;1048;p21"/>
            <p:cNvCxnSpPr/>
            <p:nvPr/>
          </p:nvCxnSpPr>
          <p:spPr>
            <a:xfrm rot="10800000" flipH="1">
              <a:off x="5367804" y="4545307"/>
              <a:ext cx="76371" cy="75238"/>
            </a:xfrm>
            <a:prstGeom prst="straightConnector1">
              <a:avLst/>
            </a:prstGeom>
            <a:noFill/>
            <a:ln w="11100" cap="flat" cmpd="sng">
              <a:solidFill>
                <a:srgbClr val="FFFFFF"/>
              </a:solidFill>
              <a:prstDash val="solid"/>
              <a:round/>
              <a:headEnd type="none" w="sm" len="sm"/>
              <a:tailEnd type="none" w="sm" len="sm"/>
            </a:ln>
          </p:spPr>
        </p:cxnSp>
        <p:cxnSp>
          <p:nvCxnSpPr>
            <p:cNvPr id="1049" name="Google Shape;1049;p21"/>
            <p:cNvCxnSpPr/>
            <p:nvPr/>
          </p:nvCxnSpPr>
          <p:spPr>
            <a:xfrm rot="10800000">
              <a:off x="5442835" y="4527841"/>
              <a:ext cx="76371" cy="92704"/>
            </a:xfrm>
            <a:prstGeom prst="straightConnector1">
              <a:avLst/>
            </a:prstGeom>
            <a:noFill/>
            <a:ln w="11100" cap="flat" cmpd="sng">
              <a:solidFill>
                <a:srgbClr val="FFFFFF"/>
              </a:solidFill>
              <a:prstDash val="solid"/>
              <a:round/>
              <a:headEnd type="none" w="sm" len="sm"/>
              <a:tailEnd type="none" w="sm" len="sm"/>
            </a:ln>
          </p:spPr>
        </p:cxnSp>
        <p:cxnSp>
          <p:nvCxnSpPr>
            <p:cNvPr id="1050" name="Google Shape;1050;p21"/>
            <p:cNvCxnSpPr/>
            <p:nvPr/>
          </p:nvCxnSpPr>
          <p:spPr>
            <a:xfrm>
              <a:off x="5487049" y="3578803"/>
              <a:ext cx="6699" cy="5374"/>
            </a:xfrm>
            <a:prstGeom prst="straightConnector1">
              <a:avLst/>
            </a:prstGeom>
            <a:noFill/>
            <a:ln w="23800" cap="flat" cmpd="sng">
              <a:solidFill>
                <a:srgbClr val="121212"/>
              </a:solidFill>
              <a:prstDash val="solid"/>
              <a:round/>
              <a:headEnd type="none" w="sm" len="sm"/>
              <a:tailEnd type="none" w="sm" len="sm"/>
            </a:ln>
          </p:spPr>
        </p:cxnSp>
        <p:cxnSp>
          <p:nvCxnSpPr>
            <p:cNvPr id="1051" name="Google Shape;1051;p21"/>
            <p:cNvCxnSpPr/>
            <p:nvPr/>
          </p:nvCxnSpPr>
          <p:spPr>
            <a:xfrm>
              <a:off x="5487049" y="3578803"/>
              <a:ext cx="6699" cy="5374"/>
            </a:xfrm>
            <a:prstGeom prst="straightConnector1">
              <a:avLst/>
            </a:prstGeom>
            <a:noFill/>
            <a:ln w="23800" cap="flat" cmpd="sng">
              <a:solidFill>
                <a:srgbClr val="181818"/>
              </a:solidFill>
              <a:prstDash val="solid"/>
              <a:round/>
              <a:headEnd type="none" w="sm" len="sm"/>
              <a:tailEnd type="none" w="sm" len="sm"/>
            </a:ln>
          </p:spPr>
        </p:cxnSp>
        <p:cxnSp>
          <p:nvCxnSpPr>
            <p:cNvPr id="1052" name="Google Shape;1052;p21"/>
            <p:cNvCxnSpPr/>
            <p:nvPr/>
          </p:nvCxnSpPr>
          <p:spPr>
            <a:xfrm>
              <a:off x="5487049" y="3564024"/>
              <a:ext cx="25457" cy="20153"/>
            </a:xfrm>
            <a:prstGeom prst="straightConnector1">
              <a:avLst/>
            </a:prstGeom>
            <a:noFill/>
            <a:ln w="23800" cap="flat" cmpd="sng">
              <a:solidFill>
                <a:srgbClr val="1F1F1F"/>
              </a:solidFill>
              <a:prstDash val="solid"/>
              <a:round/>
              <a:headEnd type="none" w="sm" len="sm"/>
              <a:tailEnd type="none" w="sm" len="sm"/>
            </a:ln>
          </p:spPr>
        </p:cxnSp>
        <p:cxnSp>
          <p:nvCxnSpPr>
            <p:cNvPr id="1053" name="Google Shape;1053;p21"/>
            <p:cNvCxnSpPr/>
            <p:nvPr/>
          </p:nvCxnSpPr>
          <p:spPr>
            <a:xfrm>
              <a:off x="5487049" y="3549245"/>
              <a:ext cx="45554" cy="34932"/>
            </a:xfrm>
            <a:prstGeom prst="straightConnector1">
              <a:avLst/>
            </a:prstGeom>
            <a:noFill/>
            <a:ln w="23800" cap="flat" cmpd="sng">
              <a:solidFill>
                <a:srgbClr val="252525"/>
              </a:solidFill>
              <a:prstDash val="solid"/>
              <a:round/>
              <a:headEnd type="none" w="sm" len="sm"/>
              <a:tailEnd type="none" w="sm" len="sm"/>
            </a:ln>
          </p:spPr>
        </p:cxnSp>
        <p:cxnSp>
          <p:nvCxnSpPr>
            <p:cNvPr id="1054" name="Google Shape;1054;p21"/>
            <p:cNvCxnSpPr/>
            <p:nvPr/>
          </p:nvCxnSpPr>
          <p:spPr>
            <a:xfrm>
              <a:off x="5487049" y="3549245"/>
              <a:ext cx="45554" cy="34932"/>
            </a:xfrm>
            <a:prstGeom prst="straightConnector1">
              <a:avLst/>
            </a:prstGeom>
            <a:noFill/>
            <a:ln w="23800" cap="flat" cmpd="sng">
              <a:solidFill>
                <a:srgbClr val="2B2B2B"/>
              </a:solidFill>
              <a:prstDash val="solid"/>
              <a:round/>
              <a:headEnd type="none" w="sm" len="sm"/>
              <a:tailEnd type="none" w="sm" len="sm"/>
            </a:ln>
          </p:spPr>
        </p:cxnSp>
        <p:cxnSp>
          <p:nvCxnSpPr>
            <p:cNvPr id="1055" name="Google Shape;1055;p21"/>
            <p:cNvCxnSpPr/>
            <p:nvPr/>
          </p:nvCxnSpPr>
          <p:spPr>
            <a:xfrm>
              <a:off x="5487049" y="3535809"/>
              <a:ext cx="65652" cy="48367"/>
            </a:xfrm>
            <a:prstGeom prst="straightConnector1">
              <a:avLst/>
            </a:prstGeom>
            <a:noFill/>
            <a:ln w="23800" cap="flat" cmpd="sng">
              <a:solidFill>
                <a:srgbClr val="313131"/>
              </a:solidFill>
              <a:prstDash val="solid"/>
              <a:round/>
              <a:headEnd type="none" w="sm" len="sm"/>
              <a:tailEnd type="none" w="sm" len="sm"/>
            </a:ln>
          </p:spPr>
        </p:cxnSp>
        <p:cxnSp>
          <p:nvCxnSpPr>
            <p:cNvPr id="1056" name="Google Shape;1056;p21"/>
            <p:cNvCxnSpPr/>
            <p:nvPr/>
          </p:nvCxnSpPr>
          <p:spPr>
            <a:xfrm>
              <a:off x="5487049" y="3521031"/>
              <a:ext cx="84410" cy="63146"/>
            </a:xfrm>
            <a:prstGeom prst="straightConnector1">
              <a:avLst/>
            </a:prstGeom>
            <a:noFill/>
            <a:ln w="23800" cap="flat" cmpd="sng">
              <a:solidFill>
                <a:srgbClr val="383838"/>
              </a:solidFill>
              <a:prstDash val="solid"/>
              <a:round/>
              <a:headEnd type="none" w="sm" len="sm"/>
              <a:tailEnd type="none" w="sm" len="sm"/>
            </a:ln>
          </p:spPr>
        </p:cxnSp>
        <p:cxnSp>
          <p:nvCxnSpPr>
            <p:cNvPr id="1057" name="Google Shape;1057;p21"/>
            <p:cNvCxnSpPr/>
            <p:nvPr/>
          </p:nvCxnSpPr>
          <p:spPr>
            <a:xfrm>
              <a:off x="5487049" y="3514313"/>
              <a:ext cx="95128" cy="69864"/>
            </a:xfrm>
            <a:prstGeom prst="straightConnector1">
              <a:avLst/>
            </a:prstGeom>
            <a:noFill/>
            <a:ln w="23800" cap="flat" cmpd="sng">
              <a:solidFill>
                <a:srgbClr val="3E3E3E"/>
              </a:solidFill>
              <a:prstDash val="solid"/>
              <a:round/>
              <a:headEnd type="none" w="sm" len="sm"/>
              <a:tailEnd type="none" w="sm" len="sm"/>
            </a:ln>
          </p:spPr>
        </p:cxnSp>
        <p:cxnSp>
          <p:nvCxnSpPr>
            <p:cNvPr id="1058" name="Google Shape;1058;p21"/>
            <p:cNvCxnSpPr/>
            <p:nvPr/>
          </p:nvCxnSpPr>
          <p:spPr>
            <a:xfrm>
              <a:off x="5487049" y="3506252"/>
              <a:ext cx="105847" cy="77925"/>
            </a:xfrm>
            <a:prstGeom prst="straightConnector1">
              <a:avLst/>
            </a:prstGeom>
            <a:noFill/>
            <a:ln w="23800" cap="flat" cmpd="sng">
              <a:solidFill>
                <a:srgbClr val="444444"/>
              </a:solidFill>
              <a:prstDash val="solid"/>
              <a:round/>
              <a:headEnd type="none" w="sm" len="sm"/>
              <a:tailEnd type="none" w="sm" len="sm"/>
            </a:ln>
          </p:spPr>
        </p:cxnSp>
        <p:cxnSp>
          <p:nvCxnSpPr>
            <p:cNvPr id="1059" name="Google Shape;1059;p21"/>
            <p:cNvCxnSpPr/>
            <p:nvPr/>
          </p:nvCxnSpPr>
          <p:spPr>
            <a:xfrm>
              <a:off x="5487049" y="3492816"/>
              <a:ext cx="124605" cy="91360"/>
            </a:xfrm>
            <a:prstGeom prst="straightConnector1">
              <a:avLst/>
            </a:prstGeom>
            <a:noFill/>
            <a:ln w="23800" cap="flat" cmpd="sng">
              <a:solidFill>
                <a:srgbClr val="4A4A4A"/>
              </a:solidFill>
              <a:prstDash val="solid"/>
              <a:round/>
              <a:headEnd type="none" w="sm" len="sm"/>
              <a:tailEnd type="none" w="sm" len="sm"/>
            </a:ln>
          </p:spPr>
        </p:cxnSp>
        <p:cxnSp>
          <p:nvCxnSpPr>
            <p:cNvPr id="1060" name="Google Shape;1060;p21"/>
            <p:cNvCxnSpPr/>
            <p:nvPr/>
          </p:nvCxnSpPr>
          <p:spPr>
            <a:xfrm>
              <a:off x="5487049" y="3484755"/>
              <a:ext cx="135323" cy="99422"/>
            </a:xfrm>
            <a:prstGeom prst="straightConnector1">
              <a:avLst/>
            </a:prstGeom>
            <a:noFill/>
            <a:ln w="23800" cap="flat" cmpd="sng">
              <a:solidFill>
                <a:srgbClr val="515151"/>
              </a:solidFill>
              <a:prstDash val="solid"/>
              <a:round/>
              <a:headEnd type="none" w="sm" len="sm"/>
              <a:tailEnd type="none" w="sm" len="sm"/>
            </a:ln>
          </p:spPr>
        </p:cxnSp>
        <p:cxnSp>
          <p:nvCxnSpPr>
            <p:cNvPr id="1061" name="Google Shape;1061;p21"/>
            <p:cNvCxnSpPr/>
            <p:nvPr/>
          </p:nvCxnSpPr>
          <p:spPr>
            <a:xfrm>
              <a:off x="5487049" y="3478037"/>
              <a:ext cx="146042" cy="106139"/>
            </a:xfrm>
            <a:prstGeom prst="straightConnector1">
              <a:avLst/>
            </a:prstGeom>
            <a:noFill/>
            <a:ln w="23800" cap="flat" cmpd="sng">
              <a:solidFill>
                <a:srgbClr val="575757"/>
              </a:solidFill>
              <a:prstDash val="solid"/>
              <a:round/>
              <a:headEnd type="none" w="sm" len="sm"/>
              <a:tailEnd type="none" w="sm" len="sm"/>
            </a:ln>
          </p:spPr>
        </p:cxnSp>
        <p:cxnSp>
          <p:nvCxnSpPr>
            <p:cNvPr id="1062" name="Google Shape;1062;p21"/>
            <p:cNvCxnSpPr/>
            <p:nvPr/>
          </p:nvCxnSpPr>
          <p:spPr>
            <a:xfrm>
              <a:off x="5487049" y="3463258"/>
              <a:ext cx="164800" cy="120918"/>
            </a:xfrm>
            <a:prstGeom prst="straightConnector1">
              <a:avLst/>
            </a:prstGeom>
            <a:noFill/>
            <a:ln w="23800" cap="flat" cmpd="sng">
              <a:solidFill>
                <a:srgbClr val="5D5D5D"/>
              </a:solidFill>
              <a:prstDash val="solid"/>
              <a:round/>
              <a:headEnd type="none" w="sm" len="sm"/>
              <a:tailEnd type="none" w="sm" len="sm"/>
            </a:ln>
          </p:spPr>
        </p:cxnSp>
        <p:cxnSp>
          <p:nvCxnSpPr>
            <p:cNvPr id="1063" name="Google Shape;1063;p21"/>
            <p:cNvCxnSpPr/>
            <p:nvPr/>
          </p:nvCxnSpPr>
          <p:spPr>
            <a:xfrm>
              <a:off x="5487049" y="3448480"/>
              <a:ext cx="184897" cy="134354"/>
            </a:xfrm>
            <a:prstGeom prst="straightConnector1">
              <a:avLst/>
            </a:prstGeom>
            <a:noFill/>
            <a:ln w="23800" cap="flat" cmpd="sng">
              <a:solidFill>
                <a:srgbClr val="636363"/>
              </a:solidFill>
              <a:prstDash val="solid"/>
              <a:round/>
              <a:headEnd type="none" w="sm" len="sm"/>
              <a:tailEnd type="none" w="sm" len="sm"/>
            </a:ln>
          </p:spPr>
        </p:cxnSp>
        <p:cxnSp>
          <p:nvCxnSpPr>
            <p:cNvPr id="1064" name="Google Shape;1064;p21"/>
            <p:cNvCxnSpPr/>
            <p:nvPr/>
          </p:nvCxnSpPr>
          <p:spPr>
            <a:xfrm>
              <a:off x="5487049" y="3441762"/>
              <a:ext cx="184897" cy="133010"/>
            </a:xfrm>
            <a:prstGeom prst="straightConnector1">
              <a:avLst/>
            </a:prstGeom>
            <a:noFill/>
            <a:ln w="23800" cap="flat" cmpd="sng">
              <a:solidFill>
                <a:srgbClr val="6A6A6A"/>
              </a:solidFill>
              <a:prstDash val="solid"/>
              <a:round/>
              <a:headEnd type="none" w="sm" len="sm"/>
              <a:tailEnd type="none" w="sm" len="sm"/>
            </a:ln>
          </p:spPr>
        </p:cxnSp>
        <p:cxnSp>
          <p:nvCxnSpPr>
            <p:cNvPr id="1065" name="Google Shape;1065;p21"/>
            <p:cNvCxnSpPr/>
            <p:nvPr/>
          </p:nvCxnSpPr>
          <p:spPr>
            <a:xfrm>
              <a:off x="5487049" y="3435044"/>
              <a:ext cx="184897" cy="133010"/>
            </a:xfrm>
            <a:prstGeom prst="straightConnector1">
              <a:avLst/>
            </a:prstGeom>
            <a:noFill/>
            <a:ln w="23800" cap="flat" cmpd="sng">
              <a:solidFill>
                <a:srgbClr val="707070"/>
              </a:solidFill>
              <a:prstDash val="solid"/>
              <a:round/>
              <a:headEnd type="none" w="sm" len="sm"/>
              <a:tailEnd type="none" w="sm" len="sm"/>
            </a:ln>
          </p:spPr>
        </p:cxnSp>
        <p:cxnSp>
          <p:nvCxnSpPr>
            <p:cNvPr id="1066" name="Google Shape;1066;p21"/>
            <p:cNvCxnSpPr/>
            <p:nvPr/>
          </p:nvCxnSpPr>
          <p:spPr>
            <a:xfrm>
              <a:off x="5487049" y="3420265"/>
              <a:ext cx="184897" cy="134354"/>
            </a:xfrm>
            <a:prstGeom prst="straightConnector1">
              <a:avLst/>
            </a:prstGeom>
            <a:noFill/>
            <a:ln w="23800" cap="flat" cmpd="sng">
              <a:solidFill>
                <a:srgbClr val="767676"/>
              </a:solidFill>
              <a:prstDash val="solid"/>
              <a:round/>
              <a:headEnd type="none" w="sm" len="sm"/>
              <a:tailEnd type="none" w="sm" len="sm"/>
            </a:ln>
          </p:spPr>
        </p:cxnSp>
        <p:cxnSp>
          <p:nvCxnSpPr>
            <p:cNvPr id="1067" name="Google Shape;1067;p21"/>
            <p:cNvCxnSpPr/>
            <p:nvPr/>
          </p:nvCxnSpPr>
          <p:spPr>
            <a:xfrm>
              <a:off x="5487049" y="3412204"/>
              <a:ext cx="184897" cy="135697"/>
            </a:xfrm>
            <a:prstGeom prst="straightConnector1">
              <a:avLst/>
            </a:prstGeom>
            <a:noFill/>
            <a:ln w="23800" cap="flat" cmpd="sng">
              <a:solidFill>
                <a:srgbClr val="7C7C7C"/>
              </a:solidFill>
              <a:prstDash val="solid"/>
              <a:round/>
              <a:headEnd type="none" w="sm" len="sm"/>
              <a:tailEnd type="none" w="sm" len="sm"/>
            </a:ln>
          </p:spPr>
        </p:cxnSp>
        <p:grpSp>
          <p:nvGrpSpPr>
            <p:cNvPr id="1068" name="Google Shape;1068;p21"/>
            <p:cNvGrpSpPr/>
            <p:nvPr/>
          </p:nvGrpSpPr>
          <p:grpSpPr>
            <a:xfrm>
              <a:off x="4101659" y="2753871"/>
              <a:ext cx="1570287" cy="828962"/>
              <a:chOff x="2370" y="1593"/>
              <a:chExt cx="1172" cy="617"/>
            </a:xfrm>
          </p:grpSpPr>
          <p:cxnSp>
            <p:nvCxnSpPr>
              <p:cNvPr id="1069" name="Google Shape;1069;p21"/>
              <p:cNvCxnSpPr/>
              <p:nvPr/>
            </p:nvCxnSpPr>
            <p:spPr>
              <a:xfrm>
                <a:off x="3404" y="2078"/>
                <a:ext cx="138" cy="100"/>
              </a:xfrm>
              <a:prstGeom prst="straightConnector1">
                <a:avLst/>
              </a:prstGeom>
              <a:noFill/>
              <a:ln w="23800" cap="flat" cmpd="sng">
                <a:solidFill>
                  <a:srgbClr val="838383"/>
                </a:solidFill>
                <a:prstDash val="solid"/>
                <a:round/>
                <a:headEnd type="none" w="sm" len="sm"/>
                <a:tailEnd type="none" w="sm" len="sm"/>
              </a:ln>
            </p:spPr>
          </p:cxnSp>
          <p:cxnSp>
            <p:nvCxnSpPr>
              <p:cNvPr id="1070" name="Google Shape;1070;p21"/>
              <p:cNvCxnSpPr/>
              <p:nvPr/>
            </p:nvCxnSpPr>
            <p:spPr>
              <a:xfrm>
                <a:off x="3404" y="2068"/>
                <a:ext cx="138" cy="99"/>
              </a:xfrm>
              <a:prstGeom prst="straightConnector1">
                <a:avLst/>
              </a:prstGeom>
              <a:noFill/>
              <a:ln w="23800" cap="flat" cmpd="sng">
                <a:solidFill>
                  <a:srgbClr val="898989"/>
                </a:solidFill>
                <a:prstDash val="solid"/>
                <a:round/>
                <a:headEnd type="none" w="sm" len="sm"/>
                <a:tailEnd type="none" w="sm" len="sm"/>
              </a:ln>
            </p:spPr>
          </p:cxnSp>
          <p:cxnSp>
            <p:nvCxnSpPr>
              <p:cNvPr id="1071" name="Google Shape;1071;p21"/>
              <p:cNvCxnSpPr/>
              <p:nvPr/>
            </p:nvCxnSpPr>
            <p:spPr>
              <a:xfrm>
                <a:off x="3404" y="2062"/>
                <a:ext cx="138" cy="99"/>
              </a:xfrm>
              <a:prstGeom prst="straightConnector1">
                <a:avLst/>
              </a:prstGeom>
              <a:noFill/>
              <a:ln w="23800" cap="flat" cmpd="sng">
                <a:solidFill>
                  <a:srgbClr val="8F8F8F"/>
                </a:solidFill>
                <a:prstDash val="solid"/>
                <a:round/>
                <a:headEnd type="none" w="sm" len="sm"/>
                <a:tailEnd type="none" w="sm" len="sm"/>
              </a:ln>
            </p:spPr>
          </p:cxnSp>
          <p:cxnSp>
            <p:nvCxnSpPr>
              <p:cNvPr id="1072" name="Google Shape;1072;p21"/>
              <p:cNvCxnSpPr/>
              <p:nvPr/>
            </p:nvCxnSpPr>
            <p:spPr>
              <a:xfrm>
                <a:off x="3404" y="2051"/>
                <a:ext cx="138" cy="100"/>
              </a:xfrm>
              <a:prstGeom prst="straightConnector1">
                <a:avLst/>
              </a:prstGeom>
              <a:noFill/>
              <a:ln w="23800" cap="flat" cmpd="sng">
                <a:solidFill>
                  <a:srgbClr val="959595"/>
                </a:solidFill>
                <a:prstDash val="solid"/>
                <a:round/>
                <a:headEnd type="none" w="sm" len="sm"/>
                <a:tailEnd type="none" w="sm" len="sm"/>
              </a:ln>
            </p:spPr>
          </p:cxnSp>
          <p:cxnSp>
            <p:nvCxnSpPr>
              <p:cNvPr id="1073" name="Google Shape;1073;p21"/>
              <p:cNvCxnSpPr/>
              <p:nvPr/>
            </p:nvCxnSpPr>
            <p:spPr>
              <a:xfrm>
                <a:off x="3404" y="2046"/>
                <a:ext cx="138" cy="99"/>
              </a:xfrm>
              <a:prstGeom prst="straightConnector1">
                <a:avLst/>
              </a:prstGeom>
              <a:noFill/>
              <a:ln w="23800" cap="flat" cmpd="sng">
                <a:solidFill>
                  <a:srgbClr val="9C9C9C"/>
                </a:solidFill>
                <a:prstDash val="solid"/>
                <a:round/>
                <a:headEnd type="none" w="sm" len="sm"/>
                <a:tailEnd type="none" w="sm" len="sm"/>
              </a:ln>
            </p:spPr>
          </p:cxnSp>
          <p:cxnSp>
            <p:nvCxnSpPr>
              <p:cNvPr id="1074" name="Google Shape;1074;p21"/>
              <p:cNvCxnSpPr/>
              <p:nvPr/>
            </p:nvCxnSpPr>
            <p:spPr>
              <a:xfrm>
                <a:off x="3405" y="2041"/>
                <a:ext cx="137" cy="99"/>
              </a:xfrm>
              <a:prstGeom prst="straightConnector1">
                <a:avLst/>
              </a:prstGeom>
              <a:noFill/>
              <a:ln w="23800" cap="flat" cmpd="sng">
                <a:solidFill>
                  <a:srgbClr val="A2A2A2"/>
                </a:solidFill>
                <a:prstDash val="solid"/>
                <a:round/>
                <a:headEnd type="none" w="sm" len="sm"/>
                <a:tailEnd type="none" w="sm" len="sm"/>
              </a:ln>
            </p:spPr>
          </p:cxnSp>
          <p:cxnSp>
            <p:nvCxnSpPr>
              <p:cNvPr id="1075" name="Google Shape;1075;p21"/>
              <p:cNvCxnSpPr/>
              <p:nvPr/>
            </p:nvCxnSpPr>
            <p:spPr>
              <a:xfrm>
                <a:off x="3420" y="2041"/>
                <a:ext cx="122" cy="89"/>
              </a:xfrm>
              <a:prstGeom prst="straightConnector1">
                <a:avLst/>
              </a:prstGeom>
              <a:noFill/>
              <a:ln w="23800" cap="flat" cmpd="sng">
                <a:solidFill>
                  <a:srgbClr val="A8A8A8"/>
                </a:solidFill>
                <a:prstDash val="solid"/>
                <a:round/>
                <a:headEnd type="none" w="sm" len="sm"/>
                <a:tailEnd type="none" w="sm" len="sm"/>
              </a:ln>
            </p:spPr>
          </p:cxnSp>
          <p:cxnSp>
            <p:nvCxnSpPr>
              <p:cNvPr id="1076" name="Google Shape;1076;p21"/>
              <p:cNvCxnSpPr/>
              <p:nvPr/>
            </p:nvCxnSpPr>
            <p:spPr>
              <a:xfrm>
                <a:off x="3428" y="2041"/>
                <a:ext cx="114" cy="84"/>
              </a:xfrm>
              <a:prstGeom prst="straightConnector1">
                <a:avLst/>
              </a:prstGeom>
              <a:noFill/>
              <a:ln w="23800" cap="flat" cmpd="sng">
                <a:solidFill>
                  <a:srgbClr val="AEAEAE"/>
                </a:solidFill>
                <a:prstDash val="solid"/>
                <a:round/>
                <a:headEnd type="none" w="sm" len="sm"/>
                <a:tailEnd type="none" w="sm" len="sm"/>
              </a:ln>
            </p:spPr>
          </p:cxnSp>
          <p:cxnSp>
            <p:nvCxnSpPr>
              <p:cNvPr id="1077" name="Google Shape;1077;p21"/>
              <p:cNvCxnSpPr/>
              <p:nvPr/>
            </p:nvCxnSpPr>
            <p:spPr>
              <a:xfrm>
                <a:off x="3441" y="2041"/>
                <a:ext cx="101" cy="74"/>
              </a:xfrm>
              <a:prstGeom prst="straightConnector1">
                <a:avLst/>
              </a:prstGeom>
              <a:noFill/>
              <a:ln w="23800" cap="flat" cmpd="sng">
                <a:solidFill>
                  <a:srgbClr val="B5B5B5"/>
                </a:solidFill>
                <a:prstDash val="solid"/>
                <a:round/>
                <a:headEnd type="none" w="sm" len="sm"/>
                <a:tailEnd type="none" w="sm" len="sm"/>
              </a:ln>
            </p:spPr>
          </p:cxnSp>
          <p:cxnSp>
            <p:nvCxnSpPr>
              <p:cNvPr id="1078" name="Google Shape;1078;p21"/>
              <p:cNvCxnSpPr/>
              <p:nvPr/>
            </p:nvCxnSpPr>
            <p:spPr>
              <a:xfrm>
                <a:off x="3450" y="2041"/>
                <a:ext cx="92" cy="68"/>
              </a:xfrm>
              <a:prstGeom prst="straightConnector1">
                <a:avLst/>
              </a:prstGeom>
              <a:noFill/>
              <a:ln w="23800" cap="flat" cmpd="sng">
                <a:solidFill>
                  <a:srgbClr val="BBBBBB"/>
                </a:solidFill>
                <a:prstDash val="solid"/>
                <a:round/>
                <a:headEnd type="none" w="sm" len="sm"/>
                <a:tailEnd type="none" w="sm" len="sm"/>
              </a:ln>
            </p:spPr>
          </p:cxnSp>
          <p:cxnSp>
            <p:nvCxnSpPr>
              <p:cNvPr id="1079" name="Google Shape;1079;p21"/>
              <p:cNvCxnSpPr/>
              <p:nvPr/>
            </p:nvCxnSpPr>
            <p:spPr>
              <a:xfrm>
                <a:off x="3464" y="2041"/>
                <a:ext cx="78" cy="56"/>
              </a:xfrm>
              <a:prstGeom prst="straightConnector1">
                <a:avLst/>
              </a:prstGeom>
              <a:noFill/>
              <a:ln w="23800" cap="flat" cmpd="sng">
                <a:solidFill>
                  <a:srgbClr val="C1C1C1"/>
                </a:solidFill>
                <a:prstDash val="solid"/>
                <a:round/>
                <a:headEnd type="none" w="sm" len="sm"/>
                <a:tailEnd type="none" w="sm" len="sm"/>
              </a:ln>
            </p:spPr>
          </p:cxnSp>
          <p:cxnSp>
            <p:nvCxnSpPr>
              <p:cNvPr id="1080" name="Google Shape;1080;p21"/>
              <p:cNvCxnSpPr/>
              <p:nvPr/>
            </p:nvCxnSpPr>
            <p:spPr>
              <a:xfrm>
                <a:off x="3472" y="2041"/>
                <a:ext cx="70" cy="51"/>
              </a:xfrm>
              <a:prstGeom prst="straightConnector1">
                <a:avLst/>
              </a:prstGeom>
              <a:noFill/>
              <a:ln w="23800" cap="flat" cmpd="sng">
                <a:solidFill>
                  <a:srgbClr val="C7C7C7"/>
                </a:solidFill>
                <a:prstDash val="solid"/>
                <a:round/>
                <a:headEnd type="none" w="sm" len="sm"/>
                <a:tailEnd type="none" w="sm" len="sm"/>
              </a:ln>
            </p:spPr>
          </p:cxnSp>
          <p:cxnSp>
            <p:nvCxnSpPr>
              <p:cNvPr id="1081" name="Google Shape;1081;p21"/>
              <p:cNvCxnSpPr/>
              <p:nvPr/>
            </p:nvCxnSpPr>
            <p:spPr>
              <a:xfrm>
                <a:off x="3480" y="2041"/>
                <a:ext cx="62" cy="45"/>
              </a:xfrm>
              <a:prstGeom prst="straightConnector1">
                <a:avLst/>
              </a:prstGeom>
              <a:noFill/>
              <a:ln w="23800" cap="flat" cmpd="sng">
                <a:solidFill>
                  <a:srgbClr val="CECECE"/>
                </a:solidFill>
                <a:prstDash val="solid"/>
                <a:round/>
                <a:headEnd type="none" w="sm" len="sm"/>
                <a:tailEnd type="none" w="sm" len="sm"/>
              </a:ln>
            </p:spPr>
          </p:cxnSp>
          <p:cxnSp>
            <p:nvCxnSpPr>
              <p:cNvPr id="1082" name="Google Shape;1082;p21"/>
              <p:cNvCxnSpPr/>
              <p:nvPr/>
            </p:nvCxnSpPr>
            <p:spPr>
              <a:xfrm>
                <a:off x="3495" y="2041"/>
                <a:ext cx="47" cy="34"/>
              </a:xfrm>
              <a:prstGeom prst="straightConnector1">
                <a:avLst/>
              </a:prstGeom>
              <a:noFill/>
              <a:ln w="23800" cap="flat" cmpd="sng">
                <a:solidFill>
                  <a:srgbClr val="D4D4D4"/>
                </a:solidFill>
                <a:prstDash val="solid"/>
                <a:round/>
                <a:headEnd type="none" w="sm" len="sm"/>
                <a:tailEnd type="none" w="sm" len="sm"/>
              </a:ln>
            </p:spPr>
          </p:cxnSp>
          <p:cxnSp>
            <p:nvCxnSpPr>
              <p:cNvPr id="1083" name="Google Shape;1083;p21"/>
              <p:cNvCxnSpPr/>
              <p:nvPr/>
            </p:nvCxnSpPr>
            <p:spPr>
              <a:xfrm>
                <a:off x="3501" y="2041"/>
                <a:ext cx="41" cy="30"/>
              </a:xfrm>
              <a:prstGeom prst="straightConnector1">
                <a:avLst/>
              </a:prstGeom>
              <a:noFill/>
              <a:ln w="23800" cap="flat" cmpd="sng">
                <a:solidFill>
                  <a:srgbClr val="DADADA"/>
                </a:solidFill>
                <a:prstDash val="solid"/>
                <a:round/>
                <a:headEnd type="none" w="sm" len="sm"/>
                <a:tailEnd type="none" w="sm" len="sm"/>
              </a:ln>
            </p:spPr>
          </p:cxnSp>
          <p:cxnSp>
            <p:nvCxnSpPr>
              <p:cNvPr id="1084" name="Google Shape;1084;p21"/>
              <p:cNvCxnSpPr/>
              <p:nvPr/>
            </p:nvCxnSpPr>
            <p:spPr>
              <a:xfrm>
                <a:off x="3508" y="2041"/>
                <a:ext cx="34" cy="25"/>
              </a:xfrm>
              <a:prstGeom prst="straightConnector1">
                <a:avLst/>
              </a:prstGeom>
              <a:noFill/>
              <a:ln w="23800" cap="flat" cmpd="sng">
                <a:solidFill>
                  <a:srgbClr val="E0E0E0"/>
                </a:solidFill>
                <a:prstDash val="solid"/>
                <a:round/>
                <a:headEnd type="none" w="sm" len="sm"/>
                <a:tailEnd type="none" w="sm" len="sm"/>
              </a:ln>
            </p:spPr>
          </p:cxnSp>
          <p:cxnSp>
            <p:nvCxnSpPr>
              <p:cNvPr id="1085" name="Google Shape;1085;p21"/>
              <p:cNvCxnSpPr/>
              <p:nvPr/>
            </p:nvCxnSpPr>
            <p:spPr>
              <a:xfrm>
                <a:off x="3523" y="2041"/>
                <a:ext cx="19" cy="14"/>
              </a:xfrm>
              <a:prstGeom prst="straightConnector1">
                <a:avLst/>
              </a:prstGeom>
              <a:noFill/>
              <a:ln w="23800" cap="flat" cmpd="sng">
                <a:solidFill>
                  <a:srgbClr val="E7E7E7"/>
                </a:solidFill>
                <a:prstDash val="solid"/>
                <a:round/>
                <a:headEnd type="none" w="sm" len="sm"/>
                <a:tailEnd type="none" w="sm" len="sm"/>
              </a:ln>
            </p:spPr>
          </p:cxnSp>
          <p:cxnSp>
            <p:nvCxnSpPr>
              <p:cNvPr id="1086" name="Google Shape;1086;p21"/>
              <p:cNvCxnSpPr/>
              <p:nvPr/>
            </p:nvCxnSpPr>
            <p:spPr>
              <a:xfrm>
                <a:off x="3538" y="2041"/>
                <a:ext cx="4" cy="3"/>
              </a:xfrm>
              <a:prstGeom prst="straightConnector1">
                <a:avLst/>
              </a:prstGeom>
              <a:noFill/>
              <a:ln w="23800" cap="flat" cmpd="sng">
                <a:solidFill>
                  <a:srgbClr val="EDEDED"/>
                </a:solidFill>
                <a:prstDash val="solid"/>
                <a:round/>
                <a:headEnd type="none" w="sm" len="sm"/>
                <a:tailEnd type="none" w="sm" len="sm"/>
              </a:ln>
            </p:spPr>
          </p:cxnSp>
          <p:cxnSp>
            <p:nvCxnSpPr>
              <p:cNvPr id="1087" name="Google Shape;1087;p21"/>
              <p:cNvCxnSpPr/>
              <p:nvPr/>
            </p:nvCxnSpPr>
            <p:spPr>
              <a:xfrm>
                <a:off x="3538" y="2041"/>
                <a:ext cx="4" cy="3"/>
              </a:xfrm>
              <a:prstGeom prst="straightConnector1">
                <a:avLst/>
              </a:prstGeom>
              <a:noFill/>
              <a:ln w="23800" cap="flat" cmpd="sng">
                <a:solidFill>
                  <a:srgbClr val="F3F3F3"/>
                </a:solidFill>
                <a:prstDash val="solid"/>
                <a:round/>
                <a:headEnd type="none" w="sm" len="sm"/>
                <a:tailEnd type="none" w="sm" len="sm"/>
              </a:ln>
            </p:spPr>
          </p:cxnSp>
          <p:sp>
            <p:nvSpPr>
              <p:cNvPr id="1088" name="Google Shape;1088;p21"/>
              <p:cNvSpPr/>
              <p:nvPr/>
            </p:nvSpPr>
            <p:spPr>
              <a:xfrm>
                <a:off x="3404" y="2036"/>
                <a:ext cx="138" cy="174"/>
              </a:xfrm>
              <a:custGeom>
                <a:avLst/>
                <a:gdLst/>
                <a:ahLst/>
                <a:cxnLst/>
                <a:rect l="l" t="t" r="r" b="b"/>
                <a:pathLst>
                  <a:path w="138" h="174" extrusionOk="0">
                    <a:moveTo>
                      <a:pt x="0" y="38"/>
                    </a:moveTo>
                    <a:lnTo>
                      <a:pt x="138" y="0"/>
                    </a:lnTo>
                    <a:lnTo>
                      <a:pt x="138" y="108"/>
                    </a:lnTo>
                    <a:lnTo>
                      <a:pt x="0" y="174"/>
                    </a:lnTo>
                    <a:lnTo>
                      <a:pt x="0" y="38"/>
                    </a:lnTo>
                    <a:close/>
                  </a:path>
                </a:pathLst>
              </a:custGeom>
              <a:noFill/>
              <a:ln w="1110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cxnSp>
            <p:nvCxnSpPr>
              <p:cNvPr id="1089" name="Google Shape;1089;p21"/>
              <p:cNvCxnSpPr/>
              <p:nvPr/>
            </p:nvCxnSpPr>
            <p:spPr>
              <a:xfrm rot="10800000" flipH="1">
                <a:off x="3535" y="2069"/>
                <a:ext cx="7" cy="5"/>
              </a:xfrm>
              <a:prstGeom prst="straightConnector1">
                <a:avLst/>
              </a:prstGeom>
              <a:noFill/>
              <a:ln w="23800" cap="flat" cmpd="sng">
                <a:solidFill>
                  <a:srgbClr val="020202"/>
                </a:solidFill>
                <a:prstDash val="solid"/>
                <a:round/>
                <a:headEnd type="none" w="sm" len="sm"/>
                <a:tailEnd type="none" w="sm" len="sm"/>
              </a:ln>
            </p:spPr>
          </p:cxnSp>
          <p:cxnSp>
            <p:nvCxnSpPr>
              <p:cNvPr id="1090" name="Google Shape;1090;p21"/>
              <p:cNvCxnSpPr/>
              <p:nvPr/>
            </p:nvCxnSpPr>
            <p:spPr>
              <a:xfrm rot="10800000" flipH="1">
                <a:off x="3521" y="2058"/>
                <a:ext cx="21" cy="16"/>
              </a:xfrm>
              <a:prstGeom prst="straightConnector1">
                <a:avLst/>
              </a:prstGeom>
              <a:noFill/>
              <a:ln w="23800" cap="flat" cmpd="sng">
                <a:solidFill>
                  <a:srgbClr val="040404"/>
                </a:solidFill>
                <a:prstDash val="solid"/>
                <a:round/>
                <a:headEnd type="none" w="sm" len="sm"/>
                <a:tailEnd type="none" w="sm" len="sm"/>
              </a:ln>
            </p:spPr>
          </p:cxnSp>
          <p:cxnSp>
            <p:nvCxnSpPr>
              <p:cNvPr id="1091" name="Google Shape;1091;p21"/>
              <p:cNvCxnSpPr/>
              <p:nvPr/>
            </p:nvCxnSpPr>
            <p:spPr>
              <a:xfrm rot="10800000" flipH="1">
                <a:off x="3506" y="2047"/>
                <a:ext cx="36" cy="27"/>
              </a:xfrm>
              <a:prstGeom prst="straightConnector1">
                <a:avLst/>
              </a:prstGeom>
              <a:noFill/>
              <a:ln w="23800" cap="flat" cmpd="sng">
                <a:solidFill>
                  <a:srgbClr val="060606"/>
                </a:solidFill>
                <a:prstDash val="solid"/>
                <a:round/>
                <a:headEnd type="none" w="sm" len="sm"/>
                <a:tailEnd type="none" w="sm" len="sm"/>
              </a:ln>
            </p:spPr>
          </p:cxnSp>
          <p:cxnSp>
            <p:nvCxnSpPr>
              <p:cNvPr id="1092" name="Google Shape;1092;p21"/>
              <p:cNvCxnSpPr/>
              <p:nvPr/>
            </p:nvCxnSpPr>
            <p:spPr>
              <a:xfrm rot="10800000" flipH="1">
                <a:off x="3506" y="2047"/>
                <a:ext cx="36" cy="27"/>
              </a:xfrm>
              <a:prstGeom prst="straightConnector1">
                <a:avLst/>
              </a:prstGeom>
              <a:noFill/>
              <a:ln w="23800" cap="flat" cmpd="sng">
                <a:solidFill>
                  <a:srgbClr val="080808"/>
                </a:solidFill>
                <a:prstDash val="solid"/>
                <a:round/>
                <a:headEnd type="none" w="sm" len="sm"/>
                <a:tailEnd type="none" w="sm" len="sm"/>
              </a:ln>
            </p:spPr>
          </p:cxnSp>
          <p:cxnSp>
            <p:nvCxnSpPr>
              <p:cNvPr id="1093" name="Google Shape;1093;p21"/>
              <p:cNvCxnSpPr/>
              <p:nvPr/>
            </p:nvCxnSpPr>
            <p:spPr>
              <a:xfrm rot="10800000" flipH="1">
                <a:off x="3491" y="2037"/>
                <a:ext cx="51" cy="37"/>
              </a:xfrm>
              <a:prstGeom prst="straightConnector1">
                <a:avLst/>
              </a:prstGeom>
              <a:noFill/>
              <a:ln w="23800" cap="flat" cmpd="sng">
                <a:solidFill>
                  <a:srgbClr val="0A0A0A"/>
                </a:solidFill>
                <a:prstDash val="solid"/>
                <a:round/>
                <a:headEnd type="none" w="sm" len="sm"/>
                <a:tailEnd type="none" w="sm" len="sm"/>
              </a:ln>
            </p:spPr>
          </p:cxnSp>
          <p:cxnSp>
            <p:nvCxnSpPr>
              <p:cNvPr id="1094" name="Google Shape;1094;p21"/>
              <p:cNvCxnSpPr/>
              <p:nvPr/>
            </p:nvCxnSpPr>
            <p:spPr>
              <a:xfrm rot="10800000" flipH="1">
                <a:off x="3478" y="2036"/>
                <a:ext cx="50" cy="38"/>
              </a:xfrm>
              <a:prstGeom prst="straightConnector1">
                <a:avLst/>
              </a:prstGeom>
              <a:noFill/>
              <a:ln w="23800" cap="flat" cmpd="sng">
                <a:solidFill>
                  <a:srgbClr val="0C0C0C"/>
                </a:solidFill>
                <a:prstDash val="solid"/>
                <a:round/>
                <a:headEnd type="none" w="sm" len="sm"/>
                <a:tailEnd type="none" w="sm" len="sm"/>
              </a:ln>
            </p:spPr>
          </p:cxnSp>
          <p:cxnSp>
            <p:nvCxnSpPr>
              <p:cNvPr id="1095" name="Google Shape;1095;p21"/>
              <p:cNvCxnSpPr/>
              <p:nvPr/>
            </p:nvCxnSpPr>
            <p:spPr>
              <a:xfrm rot="10800000" flipH="1">
                <a:off x="3478" y="2036"/>
                <a:ext cx="50" cy="38"/>
              </a:xfrm>
              <a:prstGeom prst="straightConnector1">
                <a:avLst/>
              </a:prstGeom>
              <a:noFill/>
              <a:ln w="23800" cap="flat" cmpd="sng">
                <a:solidFill>
                  <a:srgbClr val="0E0E0E"/>
                </a:solidFill>
                <a:prstDash val="solid"/>
                <a:round/>
                <a:headEnd type="none" w="sm" len="sm"/>
                <a:tailEnd type="none" w="sm" len="sm"/>
              </a:ln>
            </p:spPr>
          </p:cxnSp>
          <p:cxnSp>
            <p:nvCxnSpPr>
              <p:cNvPr id="1096" name="Google Shape;1096;p21"/>
              <p:cNvCxnSpPr/>
              <p:nvPr/>
            </p:nvCxnSpPr>
            <p:spPr>
              <a:xfrm rot="10800000" flipH="1">
                <a:off x="3461" y="2036"/>
                <a:ext cx="50" cy="38"/>
              </a:xfrm>
              <a:prstGeom prst="straightConnector1">
                <a:avLst/>
              </a:prstGeom>
              <a:noFill/>
              <a:ln w="23800" cap="flat" cmpd="sng">
                <a:solidFill>
                  <a:srgbClr val="101010"/>
                </a:solidFill>
                <a:prstDash val="solid"/>
                <a:round/>
                <a:headEnd type="none" w="sm" len="sm"/>
                <a:tailEnd type="none" w="sm" len="sm"/>
              </a:ln>
            </p:spPr>
          </p:cxnSp>
          <p:cxnSp>
            <p:nvCxnSpPr>
              <p:cNvPr id="1097" name="Google Shape;1097;p21"/>
              <p:cNvCxnSpPr/>
              <p:nvPr/>
            </p:nvCxnSpPr>
            <p:spPr>
              <a:xfrm rot="10800000" flipH="1">
                <a:off x="3446" y="2036"/>
                <a:ext cx="51" cy="38"/>
              </a:xfrm>
              <a:prstGeom prst="straightConnector1">
                <a:avLst/>
              </a:prstGeom>
              <a:noFill/>
              <a:ln w="23800" cap="flat" cmpd="sng">
                <a:solidFill>
                  <a:srgbClr val="121212"/>
                </a:solidFill>
                <a:prstDash val="solid"/>
                <a:round/>
                <a:headEnd type="none" w="sm" len="sm"/>
                <a:tailEnd type="none" w="sm" len="sm"/>
              </a:ln>
            </p:spPr>
          </p:cxnSp>
          <p:cxnSp>
            <p:nvCxnSpPr>
              <p:cNvPr id="1098" name="Google Shape;1098;p21"/>
              <p:cNvCxnSpPr/>
              <p:nvPr/>
            </p:nvCxnSpPr>
            <p:spPr>
              <a:xfrm rot="10800000" flipH="1">
                <a:off x="3432" y="2036"/>
                <a:ext cx="50" cy="38"/>
              </a:xfrm>
              <a:prstGeom prst="straightConnector1">
                <a:avLst/>
              </a:prstGeom>
              <a:noFill/>
              <a:ln w="23800" cap="flat" cmpd="sng">
                <a:solidFill>
                  <a:srgbClr val="141414"/>
                </a:solidFill>
                <a:prstDash val="solid"/>
                <a:round/>
                <a:headEnd type="none" w="sm" len="sm"/>
                <a:tailEnd type="none" w="sm" len="sm"/>
              </a:ln>
            </p:spPr>
          </p:cxnSp>
          <p:cxnSp>
            <p:nvCxnSpPr>
              <p:cNvPr id="1099" name="Google Shape;1099;p21"/>
              <p:cNvCxnSpPr/>
              <p:nvPr/>
            </p:nvCxnSpPr>
            <p:spPr>
              <a:xfrm rot="10800000" flipH="1">
                <a:off x="3432" y="2036"/>
                <a:ext cx="50" cy="38"/>
              </a:xfrm>
              <a:prstGeom prst="straightConnector1">
                <a:avLst/>
              </a:prstGeom>
              <a:noFill/>
              <a:ln w="23800" cap="flat" cmpd="sng">
                <a:solidFill>
                  <a:srgbClr val="161616"/>
                </a:solidFill>
                <a:prstDash val="solid"/>
                <a:round/>
                <a:headEnd type="none" w="sm" len="sm"/>
                <a:tailEnd type="none" w="sm" len="sm"/>
              </a:ln>
            </p:spPr>
          </p:cxnSp>
          <p:cxnSp>
            <p:nvCxnSpPr>
              <p:cNvPr id="1100" name="Google Shape;1100;p21"/>
              <p:cNvCxnSpPr/>
              <p:nvPr/>
            </p:nvCxnSpPr>
            <p:spPr>
              <a:xfrm rot="10800000" flipH="1">
                <a:off x="3418" y="2036"/>
                <a:ext cx="50" cy="38"/>
              </a:xfrm>
              <a:prstGeom prst="straightConnector1">
                <a:avLst/>
              </a:prstGeom>
              <a:noFill/>
              <a:ln w="23800" cap="flat" cmpd="sng">
                <a:solidFill>
                  <a:srgbClr val="181818"/>
                </a:solidFill>
                <a:prstDash val="solid"/>
                <a:round/>
                <a:headEnd type="none" w="sm" len="sm"/>
                <a:tailEnd type="none" w="sm" len="sm"/>
              </a:ln>
            </p:spPr>
          </p:cxnSp>
          <p:cxnSp>
            <p:nvCxnSpPr>
              <p:cNvPr id="1101" name="Google Shape;1101;p21"/>
              <p:cNvCxnSpPr/>
              <p:nvPr/>
            </p:nvCxnSpPr>
            <p:spPr>
              <a:xfrm rot="10800000" flipH="1">
                <a:off x="3404" y="2036"/>
                <a:ext cx="50" cy="38"/>
              </a:xfrm>
              <a:prstGeom prst="straightConnector1">
                <a:avLst/>
              </a:prstGeom>
              <a:noFill/>
              <a:ln w="23800" cap="flat" cmpd="sng">
                <a:solidFill>
                  <a:srgbClr val="1A1A1A"/>
                </a:solidFill>
                <a:prstDash val="solid"/>
                <a:round/>
                <a:headEnd type="none" w="sm" len="sm"/>
                <a:tailEnd type="none" w="sm" len="sm"/>
              </a:ln>
            </p:spPr>
          </p:cxnSp>
          <p:cxnSp>
            <p:nvCxnSpPr>
              <p:cNvPr id="1102" name="Google Shape;1102;p21"/>
              <p:cNvCxnSpPr/>
              <p:nvPr/>
            </p:nvCxnSpPr>
            <p:spPr>
              <a:xfrm rot="10800000" flipH="1">
                <a:off x="3404" y="2036"/>
                <a:ext cx="50" cy="38"/>
              </a:xfrm>
              <a:prstGeom prst="straightConnector1">
                <a:avLst/>
              </a:prstGeom>
              <a:noFill/>
              <a:ln w="23800" cap="flat" cmpd="sng">
                <a:solidFill>
                  <a:srgbClr val="1C1C1C"/>
                </a:solidFill>
                <a:prstDash val="solid"/>
                <a:round/>
                <a:headEnd type="none" w="sm" len="sm"/>
                <a:tailEnd type="none" w="sm" len="sm"/>
              </a:ln>
            </p:spPr>
          </p:cxnSp>
          <p:cxnSp>
            <p:nvCxnSpPr>
              <p:cNvPr id="1103" name="Google Shape;1103;p21"/>
              <p:cNvCxnSpPr/>
              <p:nvPr/>
            </p:nvCxnSpPr>
            <p:spPr>
              <a:xfrm rot="10800000" flipH="1">
                <a:off x="3389" y="2036"/>
                <a:ext cx="50" cy="38"/>
              </a:xfrm>
              <a:prstGeom prst="straightConnector1">
                <a:avLst/>
              </a:prstGeom>
              <a:noFill/>
              <a:ln w="23800" cap="flat" cmpd="sng">
                <a:solidFill>
                  <a:srgbClr val="1E1E1E"/>
                </a:solidFill>
                <a:prstDash val="solid"/>
                <a:round/>
                <a:headEnd type="none" w="sm" len="sm"/>
                <a:tailEnd type="none" w="sm" len="sm"/>
              </a:ln>
            </p:spPr>
          </p:cxnSp>
          <p:cxnSp>
            <p:nvCxnSpPr>
              <p:cNvPr id="1104" name="Google Shape;1104;p21"/>
              <p:cNvCxnSpPr/>
              <p:nvPr/>
            </p:nvCxnSpPr>
            <p:spPr>
              <a:xfrm rot="10800000" flipH="1">
                <a:off x="3374" y="2036"/>
                <a:ext cx="51" cy="38"/>
              </a:xfrm>
              <a:prstGeom prst="straightConnector1">
                <a:avLst/>
              </a:prstGeom>
              <a:noFill/>
              <a:ln w="23800" cap="flat" cmpd="sng">
                <a:solidFill>
                  <a:srgbClr val="212121"/>
                </a:solidFill>
                <a:prstDash val="solid"/>
                <a:round/>
                <a:headEnd type="none" w="sm" len="sm"/>
                <a:tailEnd type="none" w="sm" len="sm"/>
              </a:ln>
            </p:spPr>
          </p:cxnSp>
          <p:cxnSp>
            <p:nvCxnSpPr>
              <p:cNvPr id="1105" name="Google Shape;1105;p21"/>
              <p:cNvCxnSpPr/>
              <p:nvPr/>
            </p:nvCxnSpPr>
            <p:spPr>
              <a:xfrm rot="10800000" flipH="1">
                <a:off x="3367" y="2036"/>
                <a:ext cx="50" cy="38"/>
              </a:xfrm>
              <a:prstGeom prst="straightConnector1">
                <a:avLst/>
              </a:prstGeom>
              <a:noFill/>
              <a:ln w="23800" cap="flat" cmpd="sng">
                <a:solidFill>
                  <a:srgbClr val="232323"/>
                </a:solidFill>
                <a:prstDash val="solid"/>
                <a:round/>
                <a:headEnd type="none" w="sm" len="sm"/>
                <a:tailEnd type="none" w="sm" len="sm"/>
              </a:ln>
            </p:spPr>
          </p:cxnSp>
          <p:cxnSp>
            <p:nvCxnSpPr>
              <p:cNvPr id="1106" name="Google Shape;1106;p21"/>
              <p:cNvCxnSpPr/>
              <p:nvPr/>
            </p:nvCxnSpPr>
            <p:spPr>
              <a:xfrm rot="10800000" flipH="1">
                <a:off x="3359" y="2036"/>
                <a:ext cx="51" cy="38"/>
              </a:xfrm>
              <a:prstGeom prst="straightConnector1">
                <a:avLst/>
              </a:prstGeom>
              <a:noFill/>
              <a:ln w="23800" cap="flat" cmpd="sng">
                <a:solidFill>
                  <a:srgbClr val="252525"/>
                </a:solidFill>
                <a:prstDash val="solid"/>
                <a:round/>
                <a:headEnd type="none" w="sm" len="sm"/>
                <a:tailEnd type="none" w="sm" len="sm"/>
              </a:ln>
            </p:spPr>
          </p:cxnSp>
          <p:cxnSp>
            <p:nvCxnSpPr>
              <p:cNvPr id="1107" name="Google Shape;1107;p21"/>
              <p:cNvCxnSpPr/>
              <p:nvPr/>
            </p:nvCxnSpPr>
            <p:spPr>
              <a:xfrm rot="10800000" flipH="1">
                <a:off x="3345" y="2036"/>
                <a:ext cx="50" cy="38"/>
              </a:xfrm>
              <a:prstGeom prst="straightConnector1">
                <a:avLst/>
              </a:prstGeom>
              <a:noFill/>
              <a:ln w="23800" cap="flat" cmpd="sng">
                <a:solidFill>
                  <a:srgbClr val="272727"/>
                </a:solidFill>
                <a:prstDash val="solid"/>
                <a:round/>
                <a:headEnd type="none" w="sm" len="sm"/>
                <a:tailEnd type="none" w="sm" len="sm"/>
              </a:ln>
            </p:spPr>
          </p:cxnSp>
          <p:cxnSp>
            <p:nvCxnSpPr>
              <p:cNvPr id="1108" name="Google Shape;1108;p21"/>
              <p:cNvCxnSpPr/>
              <p:nvPr/>
            </p:nvCxnSpPr>
            <p:spPr>
              <a:xfrm rot="10800000" flipH="1">
                <a:off x="3331" y="2036"/>
                <a:ext cx="51" cy="38"/>
              </a:xfrm>
              <a:prstGeom prst="straightConnector1">
                <a:avLst/>
              </a:prstGeom>
              <a:noFill/>
              <a:ln w="23800" cap="flat" cmpd="sng">
                <a:solidFill>
                  <a:srgbClr val="292929"/>
                </a:solidFill>
                <a:prstDash val="solid"/>
                <a:round/>
                <a:headEnd type="none" w="sm" len="sm"/>
                <a:tailEnd type="none" w="sm" len="sm"/>
              </a:ln>
            </p:spPr>
          </p:cxnSp>
          <p:cxnSp>
            <p:nvCxnSpPr>
              <p:cNvPr id="1109" name="Google Shape;1109;p21"/>
              <p:cNvCxnSpPr/>
              <p:nvPr/>
            </p:nvCxnSpPr>
            <p:spPr>
              <a:xfrm rot="10800000" flipH="1">
                <a:off x="3331" y="2036"/>
                <a:ext cx="51" cy="38"/>
              </a:xfrm>
              <a:prstGeom prst="straightConnector1">
                <a:avLst/>
              </a:prstGeom>
              <a:noFill/>
              <a:ln w="23800" cap="flat" cmpd="sng">
                <a:solidFill>
                  <a:srgbClr val="2B2B2B"/>
                </a:solidFill>
                <a:prstDash val="solid"/>
                <a:round/>
                <a:headEnd type="none" w="sm" len="sm"/>
                <a:tailEnd type="none" w="sm" len="sm"/>
              </a:ln>
            </p:spPr>
          </p:cxnSp>
          <p:cxnSp>
            <p:nvCxnSpPr>
              <p:cNvPr id="1110" name="Google Shape;1110;p21"/>
              <p:cNvCxnSpPr/>
              <p:nvPr/>
            </p:nvCxnSpPr>
            <p:spPr>
              <a:xfrm rot="10800000" flipH="1">
                <a:off x="3316" y="2036"/>
                <a:ext cx="51" cy="38"/>
              </a:xfrm>
              <a:prstGeom prst="straightConnector1">
                <a:avLst/>
              </a:prstGeom>
              <a:noFill/>
              <a:ln w="23800" cap="flat" cmpd="sng">
                <a:solidFill>
                  <a:srgbClr val="2D2D2D"/>
                </a:solidFill>
                <a:prstDash val="solid"/>
                <a:round/>
                <a:headEnd type="none" w="sm" len="sm"/>
                <a:tailEnd type="none" w="sm" len="sm"/>
              </a:ln>
            </p:spPr>
          </p:cxnSp>
          <p:cxnSp>
            <p:nvCxnSpPr>
              <p:cNvPr id="1111" name="Google Shape;1111;p21"/>
              <p:cNvCxnSpPr/>
              <p:nvPr/>
            </p:nvCxnSpPr>
            <p:spPr>
              <a:xfrm rot="10800000" flipH="1">
                <a:off x="3301" y="2036"/>
                <a:ext cx="50" cy="38"/>
              </a:xfrm>
              <a:prstGeom prst="straightConnector1">
                <a:avLst/>
              </a:prstGeom>
              <a:noFill/>
              <a:ln w="23800" cap="flat" cmpd="sng">
                <a:solidFill>
                  <a:srgbClr val="2F2F2F"/>
                </a:solidFill>
                <a:prstDash val="solid"/>
                <a:round/>
                <a:headEnd type="none" w="sm" len="sm"/>
                <a:tailEnd type="none" w="sm" len="sm"/>
              </a:ln>
            </p:spPr>
          </p:cxnSp>
          <p:cxnSp>
            <p:nvCxnSpPr>
              <p:cNvPr id="1112" name="Google Shape;1112;p21"/>
              <p:cNvCxnSpPr/>
              <p:nvPr/>
            </p:nvCxnSpPr>
            <p:spPr>
              <a:xfrm rot="10800000" flipH="1">
                <a:off x="3294" y="2036"/>
                <a:ext cx="50" cy="38"/>
              </a:xfrm>
              <a:prstGeom prst="straightConnector1">
                <a:avLst/>
              </a:prstGeom>
              <a:noFill/>
              <a:ln w="23800" cap="flat" cmpd="sng">
                <a:solidFill>
                  <a:srgbClr val="313131"/>
                </a:solidFill>
                <a:prstDash val="solid"/>
                <a:round/>
                <a:headEnd type="none" w="sm" len="sm"/>
                <a:tailEnd type="none" w="sm" len="sm"/>
              </a:ln>
            </p:spPr>
          </p:cxnSp>
          <p:cxnSp>
            <p:nvCxnSpPr>
              <p:cNvPr id="1113" name="Google Shape;1113;p21"/>
              <p:cNvCxnSpPr/>
              <p:nvPr/>
            </p:nvCxnSpPr>
            <p:spPr>
              <a:xfrm rot="10800000" flipH="1">
                <a:off x="3288" y="2036"/>
                <a:ext cx="50" cy="38"/>
              </a:xfrm>
              <a:prstGeom prst="straightConnector1">
                <a:avLst/>
              </a:prstGeom>
              <a:noFill/>
              <a:ln w="23800" cap="flat" cmpd="sng">
                <a:solidFill>
                  <a:srgbClr val="333333"/>
                </a:solidFill>
                <a:prstDash val="solid"/>
                <a:round/>
                <a:headEnd type="none" w="sm" len="sm"/>
                <a:tailEnd type="none" w="sm" len="sm"/>
              </a:ln>
            </p:spPr>
          </p:cxnSp>
          <p:cxnSp>
            <p:nvCxnSpPr>
              <p:cNvPr id="1114" name="Google Shape;1114;p21"/>
              <p:cNvCxnSpPr/>
              <p:nvPr/>
            </p:nvCxnSpPr>
            <p:spPr>
              <a:xfrm rot="10800000" flipH="1">
                <a:off x="3273" y="2036"/>
                <a:ext cx="50" cy="38"/>
              </a:xfrm>
              <a:prstGeom prst="straightConnector1">
                <a:avLst/>
              </a:prstGeom>
              <a:noFill/>
              <a:ln w="23800" cap="flat" cmpd="sng">
                <a:solidFill>
                  <a:srgbClr val="353535"/>
                </a:solidFill>
                <a:prstDash val="solid"/>
                <a:round/>
                <a:headEnd type="none" w="sm" len="sm"/>
                <a:tailEnd type="none" w="sm" len="sm"/>
              </a:ln>
            </p:spPr>
          </p:cxnSp>
          <p:cxnSp>
            <p:nvCxnSpPr>
              <p:cNvPr id="1115" name="Google Shape;1115;p21"/>
              <p:cNvCxnSpPr/>
              <p:nvPr/>
            </p:nvCxnSpPr>
            <p:spPr>
              <a:xfrm rot="10800000" flipH="1">
                <a:off x="3258" y="2036"/>
                <a:ext cx="50" cy="38"/>
              </a:xfrm>
              <a:prstGeom prst="straightConnector1">
                <a:avLst/>
              </a:prstGeom>
              <a:noFill/>
              <a:ln w="23800" cap="flat" cmpd="sng">
                <a:solidFill>
                  <a:srgbClr val="373737"/>
                </a:solidFill>
                <a:prstDash val="solid"/>
                <a:round/>
                <a:headEnd type="none" w="sm" len="sm"/>
                <a:tailEnd type="none" w="sm" len="sm"/>
              </a:ln>
            </p:spPr>
          </p:cxnSp>
          <p:cxnSp>
            <p:nvCxnSpPr>
              <p:cNvPr id="1116" name="Google Shape;1116;p21"/>
              <p:cNvCxnSpPr/>
              <p:nvPr/>
            </p:nvCxnSpPr>
            <p:spPr>
              <a:xfrm rot="10800000" flipH="1">
                <a:off x="3258" y="2036"/>
                <a:ext cx="50" cy="38"/>
              </a:xfrm>
              <a:prstGeom prst="straightConnector1">
                <a:avLst/>
              </a:prstGeom>
              <a:noFill/>
              <a:ln w="23800" cap="flat" cmpd="sng">
                <a:solidFill>
                  <a:srgbClr val="393939"/>
                </a:solidFill>
                <a:prstDash val="solid"/>
                <a:round/>
                <a:headEnd type="none" w="sm" len="sm"/>
                <a:tailEnd type="none" w="sm" len="sm"/>
              </a:ln>
            </p:spPr>
          </p:cxnSp>
          <p:cxnSp>
            <p:nvCxnSpPr>
              <p:cNvPr id="1117" name="Google Shape;1117;p21"/>
              <p:cNvCxnSpPr/>
              <p:nvPr/>
            </p:nvCxnSpPr>
            <p:spPr>
              <a:xfrm rot="10800000" flipH="1">
                <a:off x="3244" y="2036"/>
                <a:ext cx="50" cy="38"/>
              </a:xfrm>
              <a:prstGeom prst="straightConnector1">
                <a:avLst/>
              </a:prstGeom>
              <a:noFill/>
              <a:ln w="23800" cap="flat" cmpd="sng">
                <a:solidFill>
                  <a:srgbClr val="3B3B3B"/>
                </a:solidFill>
                <a:prstDash val="solid"/>
                <a:round/>
                <a:headEnd type="none" w="sm" len="sm"/>
                <a:tailEnd type="none" w="sm" len="sm"/>
              </a:ln>
            </p:spPr>
          </p:cxnSp>
          <p:cxnSp>
            <p:nvCxnSpPr>
              <p:cNvPr id="1118" name="Google Shape;1118;p21"/>
              <p:cNvCxnSpPr/>
              <p:nvPr/>
            </p:nvCxnSpPr>
            <p:spPr>
              <a:xfrm rot="10800000" flipH="1">
                <a:off x="3230" y="2036"/>
                <a:ext cx="50" cy="38"/>
              </a:xfrm>
              <a:prstGeom prst="straightConnector1">
                <a:avLst/>
              </a:prstGeom>
              <a:noFill/>
              <a:ln w="23800" cap="flat" cmpd="sng">
                <a:solidFill>
                  <a:srgbClr val="3D3D3D"/>
                </a:solidFill>
                <a:prstDash val="solid"/>
                <a:round/>
                <a:headEnd type="none" w="sm" len="sm"/>
                <a:tailEnd type="none" w="sm" len="sm"/>
              </a:ln>
            </p:spPr>
          </p:cxnSp>
          <p:cxnSp>
            <p:nvCxnSpPr>
              <p:cNvPr id="1119" name="Google Shape;1119;p21"/>
              <p:cNvCxnSpPr/>
              <p:nvPr/>
            </p:nvCxnSpPr>
            <p:spPr>
              <a:xfrm rot="10800000" flipH="1">
                <a:off x="3222" y="2036"/>
                <a:ext cx="51" cy="38"/>
              </a:xfrm>
              <a:prstGeom prst="straightConnector1">
                <a:avLst/>
              </a:prstGeom>
              <a:noFill/>
              <a:ln w="23800" cap="flat" cmpd="sng">
                <a:solidFill>
                  <a:srgbClr val="3F3F3F"/>
                </a:solidFill>
                <a:prstDash val="solid"/>
                <a:round/>
                <a:headEnd type="none" w="sm" len="sm"/>
                <a:tailEnd type="none" w="sm" len="sm"/>
              </a:ln>
            </p:spPr>
          </p:cxnSp>
          <p:cxnSp>
            <p:nvCxnSpPr>
              <p:cNvPr id="1120" name="Google Shape;1120;p21"/>
              <p:cNvCxnSpPr/>
              <p:nvPr/>
            </p:nvCxnSpPr>
            <p:spPr>
              <a:xfrm rot="10800000" flipH="1">
                <a:off x="3214" y="2036"/>
                <a:ext cx="51" cy="38"/>
              </a:xfrm>
              <a:prstGeom prst="straightConnector1">
                <a:avLst/>
              </a:prstGeom>
              <a:noFill/>
              <a:ln w="23800" cap="flat" cmpd="sng">
                <a:solidFill>
                  <a:srgbClr val="424242"/>
                </a:solidFill>
                <a:prstDash val="solid"/>
                <a:round/>
                <a:headEnd type="none" w="sm" len="sm"/>
                <a:tailEnd type="none" w="sm" len="sm"/>
              </a:ln>
            </p:spPr>
          </p:cxnSp>
          <p:cxnSp>
            <p:nvCxnSpPr>
              <p:cNvPr id="1121" name="Google Shape;1121;p21"/>
              <p:cNvCxnSpPr/>
              <p:nvPr/>
            </p:nvCxnSpPr>
            <p:spPr>
              <a:xfrm rot="10800000" flipH="1">
                <a:off x="3200" y="2036"/>
                <a:ext cx="50" cy="38"/>
              </a:xfrm>
              <a:prstGeom prst="straightConnector1">
                <a:avLst/>
              </a:prstGeom>
              <a:noFill/>
              <a:ln w="23800" cap="flat" cmpd="sng">
                <a:solidFill>
                  <a:srgbClr val="444444"/>
                </a:solidFill>
                <a:prstDash val="solid"/>
                <a:round/>
                <a:headEnd type="none" w="sm" len="sm"/>
                <a:tailEnd type="none" w="sm" len="sm"/>
              </a:ln>
            </p:spPr>
          </p:cxnSp>
          <p:cxnSp>
            <p:nvCxnSpPr>
              <p:cNvPr id="1122" name="Google Shape;1122;p21"/>
              <p:cNvCxnSpPr/>
              <p:nvPr/>
            </p:nvCxnSpPr>
            <p:spPr>
              <a:xfrm rot="10800000" flipH="1">
                <a:off x="3193" y="2036"/>
                <a:ext cx="51" cy="38"/>
              </a:xfrm>
              <a:prstGeom prst="straightConnector1">
                <a:avLst/>
              </a:prstGeom>
              <a:noFill/>
              <a:ln w="23800" cap="flat" cmpd="sng">
                <a:solidFill>
                  <a:srgbClr val="464646"/>
                </a:solidFill>
                <a:prstDash val="solid"/>
                <a:round/>
                <a:headEnd type="none" w="sm" len="sm"/>
                <a:tailEnd type="none" w="sm" len="sm"/>
              </a:ln>
            </p:spPr>
          </p:cxnSp>
          <p:cxnSp>
            <p:nvCxnSpPr>
              <p:cNvPr id="1123" name="Google Shape;1123;p21"/>
              <p:cNvCxnSpPr/>
              <p:nvPr/>
            </p:nvCxnSpPr>
            <p:spPr>
              <a:xfrm rot="10800000" flipH="1">
                <a:off x="3186" y="2036"/>
                <a:ext cx="50" cy="38"/>
              </a:xfrm>
              <a:prstGeom prst="straightConnector1">
                <a:avLst/>
              </a:prstGeom>
              <a:noFill/>
              <a:ln w="23800" cap="flat" cmpd="sng">
                <a:solidFill>
                  <a:srgbClr val="484848"/>
                </a:solidFill>
                <a:prstDash val="solid"/>
                <a:round/>
                <a:headEnd type="none" w="sm" len="sm"/>
                <a:tailEnd type="none" w="sm" len="sm"/>
              </a:ln>
            </p:spPr>
          </p:cxnSp>
          <p:cxnSp>
            <p:nvCxnSpPr>
              <p:cNvPr id="1124" name="Google Shape;1124;p21"/>
              <p:cNvCxnSpPr/>
              <p:nvPr/>
            </p:nvCxnSpPr>
            <p:spPr>
              <a:xfrm rot="10800000" flipH="1">
                <a:off x="3170" y="2036"/>
                <a:ext cx="51" cy="38"/>
              </a:xfrm>
              <a:prstGeom prst="straightConnector1">
                <a:avLst/>
              </a:prstGeom>
              <a:noFill/>
              <a:ln w="23800" cap="flat" cmpd="sng">
                <a:solidFill>
                  <a:srgbClr val="4A4A4A"/>
                </a:solidFill>
                <a:prstDash val="solid"/>
                <a:round/>
                <a:headEnd type="none" w="sm" len="sm"/>
                <a:tailEnd type="none" w="sm" len="sm"/>
              </a:ln>
            </p:spPr>
          </p:cxnSp>
          <p:cxnSp>
            <p:nvCxnSpPr>
              <p:cNvPr id="1125" name="Google Shape;1125;p21"/>
              <p:cNvCxnSpPr/>
              <p:nvPr/>
            </p:nvCxnSpPr>
            <p:spPr>
              <a:xfrm rot="10800000" flipH="1">
                <a:off x="3157" y="2036"/>
                <a:ext cx="50" cy="38"/>
              </a:xfrm>
              <a:prstGeom prst="straightConnector1">
                <a:avLst/>
              </a:prstGeom>
              <a:noFill/>
              <a:ln w="23800" cap="flat" cmpd="sng">
                <a:solidFill>
                  <a:srgbClr val="4C4C4C"/>
                </a:solidFill>
                <a:prstDash val="solid"/>
                <a:round/>
                <a:headEnd type="none" w="sm" len="sm"/>
                <a:tailEnd type="none" w="sm" len="sm"/>
              </a:ln>
            </p:spPr>
          </p:cxnSp>
          <p:cxnSp>
            <p:nvCxnSpPr>
              <p:cNvPr id="1126" name="Google Shape;1126;p21"/>
              <p:cNvCxnSpPr/>
              <p:nvPr/>
            </p:nvCxnSpPr>
            <p:spPr>
              <a:xfrm rot="10800000" flipH="1">
                <a:off x="3150" y="2036"/>
                <a:ext cx="50" cy="38"/>
              </a:xfrm>
              <a:prstGeom prst="straightConnector1">
                <a:avLst/>
              </a:prstGeom>
              <a:noFill/>
              <a:ln w="23800" cap="flat" cmpd="sng">
                <a:solidFill>
                  <a:srgbClr val="4E4E4E"/>
                </a:solidFill>
                <a:prstDash val="solid"/>
                <a:round/>
                <a:headEnd type="none" w="sm" len="sm"/>
                <a:tailEnd type="none" w="sm" len="sm"/>
              </a:ln>
            </p:spPr>
          </p:cxnSp>
          <p:cxnSp>
            <p:nvCxnSpPr>
              <p:cNvPr id="1127" name="Google Shape;1127;p21"/>
              <p:cNvCxnSpPr/>
              <p:nvPr/>
            </p:nvCxnSpPr>
            <p:spPr>
              <a:xfrm rot="10800000" flipH="1">
                <a:off x="3142" y="2036"/>
                <a:ext cx="50" cy="38"/>
              </a:xfrm>
              <a:prstGeom prst="straightConnector1">
                <a:avLst/>
              </a:prstGeom>
              <a:noFill/>
              <a:ln w="23800" cap="flat" cmpd="sng">
                <a:solidFill>
                  <a:srgbClr val="505050"/>
                </a:solidFill>
                <a:prstDash val="solid"/>
                <a:round/>
                <a:headEnd type="none" w="sm" len="sm"/>
                <a:tailEnd type="none" w="sm" len="sm"/>
              </a:ln>
            </p:spPr>
          </p:cxnSp>
          <p:cxnSp>
            <p:nvCxnSpPr>
              <p:cNvPr id="1128" name="Google Shape;1128;p21"/>
              <p:cNvCxnSpPr/>
              <p:nvPr/>
            </p:nvCxnSpPr>
            <p:spPr>
              <a:xfrm rot="10800000" flipH="1">
                <a:off x="3127" y="2036"/>
                <a:ext cx="51" cy="38"/>
              </a:xfrm>
              <a:prstGeom prst="straightConnector1">
                <a:avLst/>
              </a:prstGeom>
              <a:noFill/>
              <a:ln w="23800" cap="flat" cmpd="sng">
                <a:solidFill>
                  <a:srgbClr val="525252"/>
                </a:solidFill>
                <a:prstDash val="solid"/>
                <a:round/>
                <a:headEnd type="none" w="sm" len="sm"/>
                <a:tailEnd type="none" w="sm" len="sm"/>
              </a:ln>
            </p:spPr>
          </p:cxnSp>
          <p:cxnSp>
            <p:nvCxnSpPr>
              <p:cNvPr id="1129" name="Google Shape;1129;p21"/>
              <p:cNvCxnSpPr/>
              <p:nvPr/>
            </p:nvCxnSpPr>
            <p:spPr>
              <a:xfrm rot="10800000" flipH="1">
                <a:off x="3120" y="2036"/>
                <a:ext cx="50" cy="38"/>
              </a:xfrm>
              <a:prstGeom prst="straightConnector1">
                <a:avLst/>
              </a:prstGeom>
              <a:noFill/>
              <a:ln w="23800" cap="flat" cmpd="sng">
                <a:solidFill>
                  <a:srgbClr val="545454"/>
                </a:solidFill>
                <a:prstDash val="solid"/>
                <a:round/>
                <a:headEnd type="none" w="sm" len="sm"/>
                <a:tailEnd type="none" w="sm" len="sm"/>
              </a:ln>
            </p:spPr>
          </p:cxnSp>
          <p:cxnSp>
            <p:nvCxnSpPr>
              <p:cNvPr id="1130" name="Google Shape;1130;p21"/>
              <p:cNvCxnSpPr/>
              <p:nvPr/>
            </p:nvCxnSpPr>
            <p:spPr>
              <a:xfrm rot="10800000" flipH="1">
                <a:off x="3113" y="2036"/>
                <a:ext cx="50" cy="38"/>
              </a:xfrm>
              <a:prstGeom prst="straightConnector1">
                <a:avLst/>
              </a:prstGeom>
              <a:noFill/>
              <a:ln w="23800" cap="flat" cmpd="sng">
                <a:solidFill>
                  <a:srgbClr val="565656"/>
                </a:solidFill>
                <a:prstDash val="solid"/>
                <a:round/>
                <a:headEnd type="none" w="sm" len="sm"/>
                <a:tailEnd type="none" w="sm" len="sm"/>
              </a:ln>
            </p:spPr>
          </p:cxnSp>
          <p:cxnSp>
            <p:nvCxnSpPr>
              <p:cNvPr id="1131" name="Google Shape;1131;p21"/>
              <p:cNvCxnSpPr/>
              <p:nvPr/>
            </p:nvCxnSpPr>
            <p:spPr>
              <a:xfrm rot="10800000" flipH="1">
                <a:off x="3099" y="2036"/>
                <a:ext cx="51" cy="38"/>
              </a:xfrm>
              <a:prstGeom prst="straightConnector1">
                <a:avLst/>
              </a:prstGeom>
              <a:noFill/>
              <a:ln w="23800" cap="flat" cmpd="sng">
                <a:solidFill>
                  <a:srgbClr val="585858"/>
                </a:solidFill>
                <a:prstDash val="solid"/>
                <a:round/>
                <a:headEnd type="none" w="sm" len="sm"/>
                <a:tailEnd type="none" w="sm" len="sm"/>
              </a:ln>
            </p:spPr>
          </p:cxnSp>
          <p:cxnSp>
            <p:nvCxnSpPr>
              <p:cNvPr id="1132" name="Google Shape;1132;p21"/>
              <p:cNvCxnSpPr/>
              <p:nvPr/>
            </p:nvCxnSpPr>
            <p:spPr>
              <a:xfrm rot="10800000" flipH="1">
                <a:off x="3092" y="2036"/>
                <a:ext cx="50" cy="38"/>
              </a:xfrm>
              <a:prstGeom prst="straightConnector1">
                <a:avLst/>
              </a:prstGeom>
              <a:noFill/>
              <a:ln w="23800" cap="flat" cmpd="sng">
                <a:solidFill>
                  <a:srgbClr val="5A5A5A"/>
                </a:solidFill>
                <a:prstDash val="solid"/>
                <a:round/>
                <a:headEnd type="none" w="sm" len="sm"/>
                <a:tailEnd type="none" w="sm" len="sm"/>
              </a:ln>
            </p:spPr>
          </p:cxnSp>
          <p:cxnSp>
            <p:nvCxnSpPr>
              <p:cNvPr id="1133" name="Google Shape;1133;p21"/>
              <p:cNvCxnSpPr/>
              <p:nvPr/>
            </p:nvCxnSpPr>
            <p:spPr>
              <a:xfrm rot="10800000" flipH="1">
                <a:off x="3076" y="2036"/>
                <a:ext cx="51" cy="38"/>
              </a:xfrm>
              <a:prstGeom prst="straightConnector1">
                <a:avLst/>
              </a:prstGeom>
              <a:noFill/>
              <a:ln w="23800" cap="flat" cmpd="sng">
                <a:solidFill>
                  <a:srgbClr val="5C5C5C"/>
                </a:solidFill>
                <a:prstDash val="solid"/>
                <a:round/>
                <a:headEnd type="none" w="sm" len="sm"/>
                <a:tailEnd type="none" w="sm" len="sm"/>
              </a:ln>
            </p:spPr>
          </p:cxnSp>
          <p:cxnSp>
            <p:nvCxnSpPr>
              <p:cNvPr id="1134" name="Google Shape;1134;p21"/>
              <p:cNvCxnSpPr/>
              <p:nvPr/>
            </p:nvCxnSpPr>
            <p:spPr>
              <a:xfrm rot="10800000" flipH="1">
                <a:off x="3069" y="2036"/>
                <a:ext cx="50" cy="38"/>
              </a:xfrm>
              <a:prstGeom prst="straightConnector1">
                <a:avLst/>
              </a:prstGeom>
              <a:noFill/>
              <a:ln w="23800" cap="flat" cmpd="sng">
                <a:solidFill>
                  <a:srgbClr val="5E5E5E"/>
                </a:solidFill>
                <a:prstDash val="solid"/>
                <a:round/>
                <a:headEnd type="none" w="sm" len="sm"/>
                <a:tailEnd type="none" w="sm" len="sm"/>
              </a:ln>
            </p:spPr>
          </p:cxnSp>
          <p:cxnSp>
            <p:nvCxnSpPr>
              <p:cNvPr id="1135" name="Google Shape;1135;p21"/>
              <p:cNvCxnSpPr/>
              <p:nvPr/>
            </p:nvCxnSpPr>
            <p:spPr>
              <a:xfrm rot="10800000" flipH="1">
                <a:off x="3054" y="2036"/>
                <a:ext cx="51" cy="38"/>
              </a:xfrm>
              <a:prstGeom prst="straightConnector1">
                <a:avLst/>
              </a:prstGeom>
              <a:noFill/>
              <a:ln w="23800" cap="flat" cmpd="sng">
                <a:solidFill>
                  <a:srgbClr val="616161"/>
                </a:solidFill>
                <a:prstDash val="solid"/>
                <a:round/>
                <a:headEnd type="none" w="sm" len="sm"/>
                <a:tailEnd type="none" w="sm" len="sm"/>
              </a:ln>
            </p:spPr>
          </p:cxnSp>
          <p:cxnSp>
            <p:nvCxnSpPr>
              <p:cNvPr id="1136" name="Google Shape;1136;p21"/>
              <p:cNvCxnSpPr/>
              <p:nvPr/>
            </p:nvCxnSpPr>
            <p:spPr>
              <a:xfrm rot="10800000" flipH="1">
                <a:off x="3048" y="2036"/>
                <a:ext cx="50" cy="38"/>
              </a:xfrm>
              <a:prstGeom prst="straightConnector1">
                <a:avLst/>
              </a:prstGeom>
              <a:noFill/>
              <a:ln w="23800" cap="flat" cmpd="sng">
                <a:solidFill>
                  <a:srgbClr val="636363"/>
                </a:solidFill>
                <a:prstDash val="solid"/>
                <a:round/>
                <a:headEnd type="none" w="sm" len="sm"/>
                <a:tailEnd type="none" w="sm" len="sm"/>
              </a:ln>
            </p:spPr>
          </p:cxnSp>
          <p:cxnSp>
            <p:nvCxnSpPr>
              <p:cNvPr id="1137" name="Google Shape;1137;p21"/>
              <p:cNvCxnSpPr/>
              <p:nvPr/>
            </p:nvCxnSpPr>
            <p:spPr>
              <a:xfrm rot="10800000" flipH="1">
                <a:off x="3040" y="2036"/>
                <a:ext cx="50" cy="38"/>
              </a:xfrm>
              <a:prstGeom prst="straightConnector1">
                <a:avLst/>
              </a:prstGeom>
              <a:noFill/>
              <a:ln w="23800" cap="flat" cmpd="sng">
                <a:solidFill>
                  <a:srgbClr val="656565"/>
                </a:solidFill>
                <a:prstDash val="solid"/>
                <a:round/>
                <a:headEnd type="none" w="sm" len="sm"/>
                <a:tailEnd type="none" w="sm" len="sm"/>
              </a:ln>
            </p:spPr>
          </p:cxnSp>
          <p:cxnSp>
            <p:nvCxnSpPr>
              <p:cNvPr id="1138" name="Google Shape;1138;p21"/>
              <p:cNvCxnSpPr/>
              <p:nvPr/>
            </p:nvCxnSpPr>
            <p:spPr>
              <a:xfrm rot="10800000" flipH="1">
                <a:off x="3024" y="2036"/>
                <a:ext cx="50" cy="38"/>
              </a:xfrm>
              <a:prstGeom prst="straightConnector1">
                <a:avLst/>
              </a:prstGeom>
              <a:noFill/>
              <a:ln w="23800" cap="flat" cmpd="sng">
                <a:solidFill>
                  <a:srgbClr val="676767"/>
                </a:solidFill>
                <a:prstDash val="solid"/>
                <a:round/>
                <a:headEnd type="none" w="sm" len="sm"/>
                <a:tailEnd type="none" w="sm" len="sm"/>
              </a:ln>
            </p:spPr>
          </p:cxnSp>
          <p:cxnSp>
            <p:nvCxnSpPr>
              <p:cNvPr id="1139" name="Google Shape;1139;p21"/>
              <p:cNvCxnSpPr/>
              <p:nvPr/>
            </p:nvCxnSpPr>
            <p:spPr>
              <a:xfrm rot="10800000" flipH="1">
                <a:off x="3017" y="2036"/>
                <a:ext cx="50" cy="38"/>
              </a:xfrm>
              <a:prstGeom prst="straightConnector1">
                <a:avLst/>
              </a:prstGeom>
              <a:noFill/>
              <a:ln w="23800" cap="flat" cmpd="sng">
                <a:solidFill>
                  <a:srgbClr val="696969"/>
                </a:solidFill>
                <a:prstDash val="solid"/>
                <a:round/>
                <a:headEnd type="none" w="sm" len="sm"/>
                <a:tailEnd type="none" w="sm" len="sm"/>
              </a:ln>
            </p:spPr>
          </p:cxnSp>
          <p:cxnSp>
            <p:nvCxnSpPr>
              <p:cNvPr id="1140" name="Google Shape;1140;p21"/>
              <p:cNvCxnSpPr/>
              <p:nvPr/>
            </p:nvCxnSpPr>
            <p:spPr>
              <a:xfrm rot="10800000" flipH="1">
                <a:off x="3003" y="2036"/>
                <a:ext cx="50" cy="38"/>
              </a:xfrm>
              <a:prstGeom prst="straightConnector1">
                <a:avLst/>
              </a:prstGeom>
              <a:noFill/>
              <a:ln w="23800" cap="flat" cmpd="sng">
                <a:solidFill>
                  <a:srgbClr val="6B6B6B"/>
                </a:solidFill>
                <a:prstDash val="solid"/>
                <a:round/>
                <a:headEnd type="none" w="sm" len="sm"/>
                <a:tailEnd type="none" w="sm" len="sm"/>
              </a:ln>
            </p:spPr>
          </p:cxnSp>
          <p:cxnSp>
            <p:nvCxnSpPr>
              <p:cNvPr id="1141" name="Google Shape;1141;p21"/>
              <p:cNvCxnSpPr/>
              <p:nvPr/>
            </p:nvCxnSpPr>
            <p:spPr>
              <a:xfrm rot="10800000" flipH="1">
                <a:off x="2996" y="2036"/>
                <a:ext cx="50" cy="38"/>
              </a:xfrm>
              <a:prstGeom prst="straightConnector1">
                <a:avLst/>
              </a:prstGeom>
              <a:noFill/>
              <a:ln w="23800" cap="flat" cmpd="sng">
                <a:solidFill>
                  <a:srgbClr val="6D6D6D"/>
                </a:solidFill>
                <a:prstDash val="solid"/>
                <a:round/>
                <a:headEnd type="none" w="sm" len="sm"/>
                <a:tailEnd type="none" w="sm" len="sm"/>
              </a:ln>
            </p:spPr>
          </p:cxnSp>
          <p:cxnSp>
            <p:nvCxnSpPr>
              <p:cNvPr id="1142" name="Google Shape;1142;p21"/>
              <p:cNvCxnSpPr/>
              <p:nvPr/>
            </p:nvCxnSpPr>
            <p:spPr>
              <a:xfrm rot="10800000" flipH="1">
                <a:off x="2980" y="2036"/>
                <a:ext cx="51" cy="38"/>
              </a:xfrm>
              <a:prstGeom prst="straightConnector1">
                <a:avLst/>
              </a:prstGeom>
              <a:noFill/>
              <a:ln w="23800" cap="flat" cmpd="sng">
                <a:solidFill>
                  <a:srgbClr val="6F6F6F"/>
                </a:solidFill>
                <a:prstDash val="solid"/>
                <a:round/>
                <a:headEnd type="none" w="sm" len="sm"/>
                <a:tailEnd type="none" w="sm" len="sm"/>
              </a:ln>
            </p:spPr>
          </p:cxnSp>
          <p:cxnSp>
            <p:nvCxnSpPr>
              <p:cNvPr id="1143" name="Google Shape;1143;p21"/>
              <p:cNvCxnSpPr/>
              <p:nvPr/>
            </p:nvCxnSpPr>
            <p:spPr>
              <a:xfrm rot="10800000" flipH="1">
                <a:off x="2973" y="2036"/>
                <a:ext cx="50" cy="38"/>
              </a:xfrm>
              <a:prstGeom prst="straightConnector1">
                <a:avLst/>
              </a:prstGeom>
              <a:noFill/>
              <a:ln w="23800" cap="flat" cmpd="sng">
                <a:solidFill>
                  <a:srgbClr val="717171"/>
                </a:solidFill>
                <a:prstDash val="solid"/>
                <a:round/>
                <a:headEnd type="none" w="sm" len="sm"/>
                <a:tailEnd type="none" w="sm" len="sm"/>
              </a:ln>
            </p:spPr>
          </p:cxnSp>
          <p:cxnSp>
            <p:nvCxnSpPr>
              <p:cNvPr id="1144" name="Google Shape;1144;p21"/>
              <p:cNvCxnSpPr/>
              <p:nvPr/>
            </p:nvCxnSpPr>
            <p:spPr>
              <a:xfrm rot="10800000" flipH="1">
                <a:off x="2967" y="2036"/>
                <a:ext cx="50" cy="38"/>
              </a:xfrm>
              <a:prstGeom prst="straightConnector1">
                <a:avLst/>
              </a:prstGeom>
              <a:noFill/>
              <a:ln w="23800" cap="flat" cmpd="sng">
                <a:solidFill>
                  <a:srgbClr val="737373"/>
                </a:solidFill>
                <a:prstDash val="solid"/>
                <a:round/>
                <a:headEnd type="none" w="sm" len="sm"/>
                <a:tailEnd type="none" w="sm" len="sm"/>
              </a:ln>
            </p:spPr>
          </p:cxnSp>
          <p:cxnSp>
            <p:nvCxnSpPr>
              <p:cNvPr id="1145" name="Google Shape;1145;p21"/>
              <p:cNvCxnSpPr/>
              <p:nvPr/>
            </p:nvCxnSpPr>
            <p:spPr>
              <a:xfrm rot="10800000" flipH="1">
                <a:off x="2953" y="2036"/>
                <a:ext cx="50" cy="38"/>
              </a:xfrm>
              <a:prstGeom prst="straightConnector1">
                <a:avLst/>
              </a:prstGeom>
              <a:noFill/>
              <a:ln w="23800" cap="flat" cmpd="sng">
                <a:solidFill>
                  <a:srgbClr val="757575"/>
                </a:solidFill>
                <a:prstDash val="solid"/>
                <a:round/>
                <a:headEnd type="none" w="sm" len="sm"/>
                <a:tailEnd type="none" w="sm" len="sm"/>
              </a:ln>
            </p:spPr>
          </p:cxnSp>
          <p:cxnSp>
            <p:nvCxnSpPr>
              <p:cNvPr id="1146" name="Google Shape;1146;p21"/>
              <p:cNvCxnSpPr/>
              <p:nvPr/>
            </p:nvCxnSpPr>
            <p:spPr>
              <a:xfrm rot="10800000" flipH="1">
                <a:off x="2945" y="2036"/>
                <a:ext cx="51" cy="38"/>
              </a:xfrm>
              <a:prstGeom prst="straightConnector1">
                <a:avLst/>
              </a:prstGeom>
              <a:noFill/>
              <a:ln w="23800" cap="flat" cmpd="sng">
                <a:solidFill>
                  <a:srgbClr val="777777"/>
                </a:solidFill>
                <a:prstDash val="solid"/>
                <a:round/>
                <a:headEnd type="none" w="sm" len="sm"/>
                <a:tailEnd type="none" w="sm" len="sm"/>
              </a:ln>
            </p:spPr>
          </p:cxnSp>
          <p:cxnSp>
            <p:nvCxnSpPr>
              <p:cNvPr id="1147" name="Google Shape;1147;p21"/>
              <p:cNvCxnSpPr/>
              <p:nvPr/>
            </p:nvCxnSpPr>
            <p:spPr>
              <a:xfrm rot="10800000" flipH="1">
                <a:off x="2930" y="2036"/>
                <a:ext cx="50" cy="38"/>
              </a:xfrm>
              <a:prstGeom prst="straightConnector1">
                <a:avLst/>
              </a:prstGeom>
              <a:noFill/>
              <a:ln w="23800" cap="flat" cmpd="sng">
                <a:solidFill>
                  <a:srgbClr val="797979"/>
                </a:solidFill>
                <a:prstDash val="solid"/>
                <a:round/>
                <a:headEnd type="none" w="sm" len="sm"/>
                <a:tailEnd type="none" w="sm" len="sm"/>
              </a:ln>
            </p:spPr>
          </p:cxnSp>
          <p:cxnSp>
            <p:nvCxnSpPr>
              <p:cNvPr id="1148" name="Google Shape;1148;p21"/>
              <p:cNvCxnSpPr/>
              <p:nvPr/>
            </p:nvCxnSpPr>
            <p:spPr>
              <a:xfrm rot="10800000" flipH="1">
                <a:off x="2923" y="2036"/>
                <a:ext cx="50" cy="38"/>
              </a:xfrm>
              <a:prstGeom prst="straightConnector1">
                <a:avLst/>
              </a:prstGeom>
              <a:noFill/>
              <a:ln w="23800" cap="flat" cmpd="sng">
                <a:solidFill>
                  <a:srgbClr val="7B7B7B"/>
                </a:solidFill>
                <a:prstDash val="solid"/>
                <a:round/>
                <a:headEnd type="none" w="sm" len="sm"/>
                <a:tailEnd type="none" w="sm" len="sm"/>
              </a:ln>
            </p:spPr>
          </p:cxnSp>
          <p:cxnSp>
            <p:nvCxnSpPr>
              <p:cNvPr id="1149" name="Google Shape;1149;p21"/>
              <p:cNvCxnSpPr/>
              <p:nvPr/>
            </p:nvCxnSpPr>
            <p:spPr>
              <a:xfrm rot="10800000" flipH="1">
                <a:off x="2915" y="2036"/>
                <a:ext cx="51" cy="38"/>
              </a:xfrm>
              <a:prstGeom prst="straightConnector1">
                <a:avLst/>
              </a:prstGeom>
              <a:noFill/>
              <a:ln w="23800" cap="flat" cmpd="sng">
                <a:solidFill>
                  <a:srgbClr val="7D7D7D"/>
                </a:solidFill>
                <a:prstDash val="solid"/>
                <a:round/>
                <a:headEnd type="none" w="sm" len="sm"/>
                <a:tailEnd type="none" w="sm" len="sm"/>
              </a:ln>
            </p:spPr>
          </p:cxnSp>
          <p:cxnSp>
            <p:nvCxnSpPr>
              <p:cNvPr id="1150" name="Google Shape;1150;p21"/>
              <p:cNvCxnSpPr/>
              <p:nvPr/>
            </p:nvCxnSpPr>
            <p:spPr>
              <a:xfrm rot="10800000" flipH="1">
                <a:off x="2902" y="2036"/>
                <a:ext cx="50" cy="38"/>
              </a:xfrm>
              <a:prstGeom prst="straightConnector1">
                <a:avLst/>
              </a:prstGeom>
              <a:noFill/>
              <a:ln w="23800" cap="flat" cmpd="sng">
                <a:solidFill>
                  <a:srgbClr val="7F7F7F"/>
                </a:solidFill>
                <a:prstDash val="solid"/>
                <a:round/>
                <a:headEnd type="none" w="sm" len="sm"/>
                <a:tailEnd type="none" w="sm" len="sm"/>
              </a:ln>
            </p:spPr>
          </p:cxnSp>
          <p:cxnSp>
            <p:nvCxnSpPr>
              <p:cNvPr id="1151" name="Google Shape;1151;p21"/>
              <p:cNvCxnSpPr/>
              <p:nvPr/>
            </p:nvCxnSpPr>
            <p:spPr>
              <a:xfrm rot="10800000" flipH="1">
                <a:off x="2893" y="2036"/>
                <a:ext cx="52" cy="38"/>
              </a:xfrm>
              <a:prstGeom prst="straightConnector1">
                <a:avLst/>
              </a:prstGeom>
              <a:noFill/>
              <a:ln w="23800" cap="flat" cmpd="sng">
                <a:solidFill>
                  <a:srgbClr val="828282"/>
                </a:solidFill>
                <a:prstDash val="solid"/>
                <a:round/>
                <a:headEnd type="none" w="sm" len="sm"/>
                <a:tailEnd type="none" w="sm" len="sm"/>
              </a:ln>
            </p:spPr>
          </p:cxnSp>
          <p:cxnSp>
            <p:nvCxnSpPr>
              <p:cNvPr id="1152" name="Google Shape;1152;p21"/>
              <p:cNvCxnSpPr/>
              <p:nvPr/>
            </p:nvCxnSpPr>
            <p:spPr>
              <a:xfrm rot="10800000" flipH="1">
                <a:off x="2880" y="2036"/>
                <a:ext cx="50" cy="38"/>
              </a:xfrm>
              <a:prstGeom prst="straightConnector1">
                <a:avLst/>
              </a:prstGeom>
              <a:noFill/>
              <a:ln w="23800" cap="flat" cmpd="sng">
                <a:solidFill>
                  <a:srgbClr val="848484"/>
                </a:solidFill>
                <a:prstDash val="solid"/>
                <a:round/>
                <a:headEnd type="none" w="sm" len="sm"/>
                <a:tailEnd type="none" w="sm" len="sm"/>
              </a:ln>
            </p:spPr>
          </p:cxnSp>
          <p:cxnSp>
            <p:nvCxnSpPr>
              <p:cNvPr id="1153" name="Google Shape;1153;p21"/>
              <p:cNvCxnSpPr/>
              <p:nvPr/>
            </p:nvCxnSpPr>
            <p:spPr>
              <a:xfrm rot="10800000" flipH="1">
                <a:off x="2873" y="2036"/>
                <a:ext cx="50" cy="38"/>
              </a:xfrm>
              <a:prstGeom prst="straightConnector1">
                <a:avLst/>
              </a:prstGeom>
              <a:noFill/>
              <a:ln w="23800" cap="flat" cmpd="sng">
                <a:solidFill>
                  <a:srgbClr val="868686"/>
                </a:solidFill>
                <a:prstDash val="solid"/>
                <a:round/>
                <a:headEnd type="none" w="sm" len="sm"/>
                <a:tailEnd type="none" w="sm" len="sm"/>
              </a:ln>
            </p:spPr>
          </p:cxnSp>
          <p:cxnSp>
            <p:nvCxnSpPr>
              <p:cNvPr id="1154" name="Google Shape;1154;p21"/>
              <p:cNvCxnSpPr/>
              <p:nvPr/>
            </p:nvCxnSpPr>
            <p:spPr>
              <a:xfrm rot="10800000" flipH="1">
                <a:off x="2865" y="2036"/>
                <a:ext cx="50" cy="38"/>
              </a:xfrm>
              <a:prstGeom prst="straightConnector1">
                <a:avLst/>
              </a:prstGeom>
              <a:noFill/>
              <a:ln w="23800" cap="flat" cmpd="sng">
                <a:solidFill>
                  <a:srgbClr val="888888"/>
                </a:solidFill>
                <a:prstDash val="solid"/>
                <a:round/>
                <a:headEnd type="none" w="sm" len="sm"/>
                <a:tailEnd type="none" w="sm" len="sm"/>
              </a:ln>
            </p:spPr>
          </p:cxnSp>
          <p:cxnSp>
            <p:nvCxnSpPr>
              <p:cNvPr id="1155" name="Google Shape;1155;p21"/>
              <p:cNvCxnSpPr/>
              <p:nvPr/>
            </p:nvCxnSpPr>
            <p:spPr>
              <a:xfrm rot="10800000" flipH="1">
                <a:off x="2850" y="2036"/>
                <a:ext cx="51" cy="38"/>
              </a:xfrm>
              <a:prstGeom prst="straightConnector1">
                <a:avLst/>
              </a:prstGeom>
              <a:noFill/>
              <a:ln w="23800" cap="flat" cmpd="sng">
                <a:solidFill>
                  <a:srgbClr val="8A8A8A"/>
                </a:solidFill>
                <a:prstDash val="solid"/>
                <a:round/>
                <a:headEnd type="none" w="sm" len="sm"/>
                <a:tailEnd type="none" w="sm" len="sm"/>
              </a:ln>
            </p:spPr>
          </p:cxnSp>
          <p:cxnSp>
            <p:nvCxnSpPr>
              <p:cNvPr id="1156" name="Google Shape;1156;p21"/>
              <p:cNvCxnSpPr/>
              <p:nvPr/>
            </p:nvCxnSpPr>
            <p:spPr>
              <a:xfrm rot="10800000" flipH="1">
                <a:off x="2842" y="2036"/>
                <a:ext cx="51" cy="38"/>
              </a:xfrm>
              <a:prstGeom prst="straightConnector1">
                <a:avLst/>
              </a:prstGeom>
              <a:noFill/>
              <a:ln w="23800" cap="flat" cmpd="sng">
                <a:solidFill>
                  <a:srgbClr val="8C8C8C"/>
                </a:solidFill>
                <a:prstDash val="solid"/>
                <a:round/>
                <a:headEnd type="none" w="sm" len="sm"/>
                <a:tailEnd type="none" w="sm" len="sm"/>
              </a:ln>
            </p:spPr>
          </p:cxnSp>
          <p:cxnSp>
            <p:nvCxnSpPr>
              <p:cNvPr id="1157" name="Google Shape;1157;p21"/>
              <p:cNvCxnSpPr/>
              <p:nvPr/>
            </p:nvCxnSpPr>
            <p:spPr>
              <a:xfrm rot="10800000" flipH="1">
                <a:off x="2829" y="2036"/>
                <a:ext cx="50" cy="38"/>
              </a:xfrm>
              <a:prstGeom prst="straightConnector1">
                <a:avLst/>
              </a:prstGeom>
              <a:noFill/>
              <a:ln w="23800" cap="flat" cmpd="sng">
                <a:solidFill>
                  <a:srgbClr val="8E8E8E"/>
                </a:solidFill>
                <a:prstDash val="solid"/>
                <a:round/>
                <a:headEnd type="none" w="sm" len="sm"/>
                <a:tailEnd type="none" w="sm" len="sm"/>
              </a:ln>
            </p:spPr>
          </p:cxnSp>
          <p:cxnSp>
            <p:nvCxnSpPr>
              <p:cNvPr id="1158" name="Google Shape;1158;p21"/>
              <p:cNvCxnSpPr/>
              <p:nvPr/>
            </p:nvCxnSpPr>
            <p:spPr>
              <a:xfrm rot="10800000" flipH="1">
                <a:off x="2821" y="2036"/>
                <a:ext cx="50" cy="38"/>
              </a:xfrm>
              <a:prstGeom prst="straightConnector1">
                <a:avLst/>
              </a:prstGeom>
              <a:noFill/>
              <a:ln w="23800" cap="flat" cmpd="sng">
                <a:solidFill>
                  <a:srgbClr val="909090"/>
                </a:solidFill>
                <a:prstDash val="solid"/>
                <a:round/>
                <a:headEnd type="none" w="sm" len="sm"/>
                <a:tailEnd type="none" w="sm" len="sm"/>
              </a:ln>
            </p:spPr>
          </p:cxnSp>
          <p:cxnSp>
            <p:nvCxnSpPr>
              <p:cNvPr id="1159" name="Google Shape;1159;p21"/>
              <p:cNvCxnSpPr/>
              <p:nvPr/>
            </p:nvCxnSpPr>
            <p:spPr>
              <a:xfrm rot="10800000" flipH="1">
                <a:off x="2815" y="2036"/>
                <a:ext cx="50" cy="38"/>
              </a:xfrm>
              <a:prstGeom prst="straightConnector1">
                <a:avLst/>
              </a:prstGeom>
              <a:noFill/>
              <a:ln w="23800" cap="flat" cmpd="sng">
                <a:solidFill>
                  <a:srgbClr val="929292"/>
                </a:solidFill>
                <a:prstDash val="solid"/>
                <a:round/>
                <a:headEnd type="none" w="sm" len="sm"/>
                <a:tailEnd type="none" w="sm" len="sm"/>
              </a:ln>
            </p:spPr>
          </p:cxnSp>
          <p:cxnSp>
            <p:nvCxnSpPr>
              <p:cNvPr id="1160" name="Google Shape;1160;p21"/>
              <p:cNvCxnSpPr/>
              <p:nvPr/>
            </p:nvCxnSpPr>
            <p:spPr>
              <a:xfrm rot="10800000" flipH="1">
                <a:off x="2799" y="2036"/>
                <a:ext cx="51" cy="38"/>
              </a:xfrm>
              <a:prstGeom prst="straightConnector1">
                <a:avLst/>
              </a:prstGeom>
              <a:noFill/>
              <a:ln w="23800" cap="flat" cmpd="sng">
                <a:solidFill>
                  <a:srgbClr val="949494"/>
                </a:solidFill>
                <a:prstDash val="solid"/>
                <a:round/>
                <a:headEnd type="none" w="sm" len="sm"/>
                <a:tailEnd type="none" w="sm" len="sm"/>
              </a:ln>
            </p:spPr>
          </p:cxnSp>
          <p:cxnSp>
            <p:nvCxnSpPr>
              <p:cNvPr id="1161" name="Google Shape;1161;p21"/>
              <p:cNvCxnSpPr/>
              <p:nvPr/>
            </p:nvCxnSpPr>
            <p:spPr>
              <a:xfrm rot="10800000" flipH="1">
                <a:off x="2792" y="2036"/>
                <a:ext cx="50" cy="38"/>
              </a:xfrm>
              <a:prstGeom prst="straightConnector1">
                <a:avLst/>
              </a:prstGeom>
              <a:noFill/>
              <a:ln w="23800" cap="flat" cmpd="sng">
                <a:solidFill>
                  <a:srgbClr val="969696"/>
                </a:solidFill>
                <a:prstDash val="solid"/>
                <a:round/>
                <a:headEnd type="none" w="sm" len="sm"/>
                <a:tailEnd type="none" w="sm" len="sm"/>
              </a:ln>
            </p:spPr>
          </p:cxnSp>
          <p:cxnSp>
            <p:nvCxnSpPr>
              <p:cNvPr id="1162" name="Google Shape;1162;p21"/>
              <p:cNvCxnSpPr/>
              <p:nvPr/>
            </p:nvCxnSpPr>
            <p:spPr>
              <a:xfrm rot="10800000" flipH="1">
                <a:off x="2778" y="2036"/>
                <a:ext cx="51" cy="38"/>
              </a:xfrm>
              <a:prstGeom prst="straightConnector1">
                <a:avLst/>
              </a:prstGeom>
              <a:noFill/>
              <a:ln w="23800" cap="flat" cmpd="sng">
                <a:solidFill>
                  <a:srgbClr val="989898"/>
                </a:solidFill>
                <a:prstDash val="solid"/>
                <a:round/>
                <a:headEnd type="none" w="sm" len="sm"/>
                <a:tailEnd type="none" w="sm" len="sm"/>
              </a:ln>
            </p:spPr>
          </p:cxnSp>
          <p:cxnSp>
            <p:nvCxnSpPr>
              <p:cNvPr id="1163" name="Google Shape;1163;p21"/>
              <p:cNvCxnSpPr/>
              <p:nvPr/>
            </p:nvCxnSpPr>
            <p:spPr>
              <a:xfrm rot="10800000" flipH="1">
                <a:off x="2771" y="2036"/>
                <a:ext cx="50" cy="38"/>
              </a:xfrm>
              <a:prstGeom prst="straightConnector1">
                <a:avLst/>
              </a:prstGeom>
              <a:noFill/>
              <a:ln w="23800" cap="flat" cmpd="sng">
                <a:solidFill>
                  <a:srgbClr val="9A9A9A"/>
                </a:solidFill>
                <a:prstDash val="solid"/>
                <a:round/>
                <a:headEnd type="none" w="sm" len="sm"/>
                <a:tailEnd type="none" w="sm" len="sm"/>
              </a:ln>
            </p:spPr>
          </p:cxnSp>
          <p:cxnSp>
            <p:nvCxnSpPr>
              <p:cNvPr id="1164" name="Google Shape;1164;p21"/>
              <p:cNvCxnSpPr/>
              <p:nvPr/>
            </p:nvCxnSpPr>
            <p:spPr>
              <a:xfrm rot="10800000" flipH="1">
                <a:off x="2755" y="2036"/>
                <a:ext cx="52" cy="38"/>
              </a:xfrm>
              <a:prstGeom prst="straightConnector1">
                <a:avLst/>
              </a:prstGeom>
              <a:noFill/>
              <a:ln w="23800" cap="flat" cmpd="sng">
                <a:solidFill>
                  <a:srgbClr val="9C9C9C"/>
                </a:solidFill>
                <a:prstDash val="solid"/>
                <a:round/>
                <a:headEnd type="none" w="sm" len="sm"/>
                <a:tailEnd type="none" w="sm" len="sm"/>
              </a:ln>
            </p:spPr>
          </p:cxnSp>
          <p:cxnSp>
            <p:nvCxnSpPr>
              <p:cNvPr id="1165" name="Google Shape;1165;p21"/>
              <p:cNvCxnSpPr/>
              <p:nvPr/>
            </p:nvCxnSpPr>
            <p:spPr>
              <a:xfrm rot="10800000" flipH="1">
                <a:off x="2748" y="2036"/>
                <a:ext cx="50" cy="38"/>
              </a:xfrm>
              <a:prstGeom prst="straightConnector1">
                <a:avLst/>
              </a:prstGeom>
              <a:noFill/>
              <a:ln w="23800" cap="flat" cmpd="sng">
                <a:solidFill>
                  <a:srgbClr val="9E9E9E"/>
                </a:solidFill>
                <a:prstDash val="solid"/>
                <a:round/>
                <a:headEnd type="none" w="sm" len="sm"/>
                <a:tailEnd type="none" w="sm" len="sm"/>
              </a:ln>
            </p:spPr>
          </p:cxnSp>
          <p:cxnSp>
            <p:nvCxnSpPr>
              <p:cNvPr id="1166" name="Google Shape;1166;p21"/>
              <p:cNvCxnSpPr/>
              <p:nvPr/>
            </p:nvCxnSpPr>
            <p:spPr>
              <a:xfrm rot="10800000" flipH="1">
                <a:off x="2742" y="2036"/>
                <a:ext cx="50" cy="38"/>
              </a:xfrm>
              <a:prstGeom prst="straightConnector1">
                <a:avLst/>
              </a:prstGeom>
              <a:noFill/>
              <a:ln w="23800" cap="flat" cmpd="sng">
                <a:solidFill>
                  <a:srgbClr val="A1A1A1"/>
                </a:solidFill>
                <a:prstDash val="solid"/>
                <a:round/>
                <a:headEnd type="none" w="sm" len="sm"/>
                <a:tailEnd type="none" w="sm" len="sm"/>
              </a:ln>
            </p:spPr>
          </p:cxnSp>
          <p:cxnSp>
            <p:nvCxnSpPr>
              <p:cNvPr id="1167" name="Google Shape;1167;p21"/>
              <p:cNvCxnSpPr/>
              <p:nvPr/>
            </p:nvCxnSpPr>
            <p:spPr>
              <a:xfrm rot="10800000" flipH="1">
                <a:off x="2727" y="2036"/>
                <a:ext cx="50" cy="38"/>
              </a:xfrm>
              <a:prstGeom prst="straightConnector1">
                <a:avLst/>
              </a:prstGeom>
              <a:noFill/>
              <a:ln w="23800" cap="flat" cmpd="sng">
                <a:solidFill>
                  <a:srgbClr val="A3A3A3"/>
                </a:solidFill>
                <a:prstDash val="solid"/>
                <a:round/>
                <a:headEnd type="none" w="sm" len="sm"/>
                <a:tailEnd type="none" w="sm" len="sm"/>
              </a:ln>
            </p:spPr>
          </p:cxnSp>
          <p:cxnSp>
            <p:nvCxnSpPr>
              <p:cNvPr id="1168" name="Google Shape;1168;p21"/>
              <p:cNvCxnSpPr/>
              <p:nvPr/>
            </p:nvCxnSpPr>
            <p:spPr>
              <a:xfrm rot="10800000" flipH="1">
                <a:off x="2720" y="2036"/>
                <a:ext cx="50" cy="38"/>
              </a:xfrm>
              <a:prstGeom prst="straightConnector1">
                <a:avLst/>
              </a:prstGeom>
              <a:noFill/>
              <a:ln w="23800" cap="flat" cmpd="sng">
                <a:solidFill>
                  <a:srgbClr val="A5A5A5"/>
                </a:solidFill>
                <a:prstDash val="solid"/>
                <a:round/>
                <a:headEnd type="none" w="sm" len="sm"/>
                <a:tailEnd type="none" w="sm" len="sm"/>
              </a:ln>
            </p:spPr>
          </p:cxnSp>
          <p:cxnSp>
            <p:nvCxnSpPr>
              <p:cNvPr id="1169" name="Google Shape;1169;p21"/>
              <p:cNvCxnSpPr/>
              <p:nvPr/>
            </p:nvCxnSpPr>
            <p:spPr>
              <a:xfrm rot="10800000" flipH="1">
                <a:off x="2705" y="2036"/>
                <a:ext cx="50" cy="38"/>
              </a:xfrm>
              <a:prstGeom prst="straightConnector1">
                <a:avLst/>
              </a:prstGeom>
              <a:noFill/>
              <a:ln w="23800" cap="flat" cmpd="sng">
                <a:solidFill>
                  <a:srgbClr val="A7A7A7"/>
                </a:solidFill>
                <a:prstDash val="solid"/>
                <a:round/>
                <a:headEnd type="none" w="sm" len="sm"/>
                <a:tailEnd type="none" w="sm" len="sm"/>
              </a:ln>
            </p:spPr>
          </p:cxnSp>
          <p:cxnSp>
            <p:nvCxnSpPr>
              <p:cNvPr id="1170" name="Google Shape;1170;p21"/>
              <p:cNvCxnSpPr/>
              <p:nvPr/>
            </p:nvCxnSpPr>
            <p:spPr>
              <a:xfrm rot="10800000" flipH="1">
                <a:off x="2698" y="2036"/>
                <a:ext cx="50" cy="38"/>
              </a:xfrm>
              <a:prstGeom prst="straightConnector1">
                <a:avLst/>
              </a:prstGeom>
              <a:noFill/>
              <a:ln w="23800" cap="flat" cmpd="sng">
                <a:solidFill>
                  <a:srgbClr val="A9A9A9"/>
                </a:solidFill>
                <a:prstDash val="solid"/>
                <a:round/>
                <a:headEnd type="none" w="sm" len="sm"/>
                <a:tailEnd type="none" w="sm" len="sm"/>
              </a:ln>
            </p:spPr>
          </p:cxnSp>
          <p:cxnSp>
            <p:nvCxnSpPr>
              <p:cNvPr id="1171" name="Google Shape;1171;p21"/>
              <p:cNvCxnSpPr/>
              <p:nvPr/>
            </p:nvCxnSpPr>
            <p:spPr>
              <a:xfrm rot="10800000" flipH="1">
                <a:off x="2683" y="2036"/>
                <a:ext cx="50" cy="38"/>
              </a:xfrm>
              <a:prstGeom prst="straightConnector1">
                <a:avLst/>
              </a:prstGeom>
              <a:noFill/>
              <a:ln w="23800" cap="flat" cmpd="sng">
                <a:solidFill>
                  <a:srgbClr val="ABABAB"/>
                </a:solidFill>
                <a:prstDash val="solid"/>
                <a:round/>
                <a:headEnd type="none" w="sm" len="sm"/>
                <a:tailEnd type="none" w="sm" len="sm"/>
              </a:ln>
            </p:spPr>
          </p:cxnSp>
          <p:cxnSp>
            <p:nvCxnSpPr>
              <p:cNvPr id="1172" name="Google Shape;1172;p21"/>
              <p:cNvCxnSpPr/>
              <p:nvPr/>
            </p:nvCxnSpPr>
            <p:spPr>
              <a:xfrm rot="10800000" flipH="1">
                <a:off x="2676" y="2036"/>
                <a:ext cx="50" cy="38"/>
              </a:xfrm>
              <a:prstGeom prst="straightConnector1">
                <a:avLst/>
              </a:prstGeom>
              <a:noFill/>
              <a:ln w="23800" cap="flat" cmpd="sng">
                <a:solidFill>
                  <a:srgbClr val="ADADAD"/>
                </a:solidFill>
                <a:prstDash val="solid"/>
                <a:round/>
                <a:headEnd type="none" w="sm" len="sm"/>
                <a:tailEnd type="none" w="sm" len="sm"/>
              </a:ln>
            </p:spPr>
          </p:cxnSp>
          <p:cxnSp>
            <p:nvCxnSpPr>
              <p:cNvPr id="1173" name="Google Shape;1173;p21"/>
              <p:cNvCxnSpPr/>
              <p:nvPr/>
            </p:nvCxnSpPr>
            <p:spPr>
              <a:xfrm rot="10800000" flipH="1">
                <a:off x="2669" y="2036"/>
                <a:ext cx="51" cy="38"/>
              </a:xfrm>
              <a:prstGeom prst="straightConnector1">
                <a:avLst/>
              </a:prstGeom>
              <a:noFill/>
              <a:ln w="23800" cap="flat" cmpd="sng">
                <a:solidFill>
                  <a:srgbClr val="AFAFAF"/>
                </a:solidFill>
                <a:prstDash val="solid"/>
                <a:round/>
                <a:headEnd type="none" w="sm" len="sm"/>
                <a:tailEnd type="none" w="sm" len="sm"/>
              </a:ln>
            </p:spPr>
          </p:cxnSp>
          <p:cxnSp>
            <p:nvCxnSpPr>
              <p:cNvPr id="1174" name="Google Shape;1174;p21"/>
              <p:cNvCxnSpPr/>
              <p:nvPr/>
            </p:nvCxnSpPr>
            <p:spPr>
              <a:xfrm rot="10800000" flipH="1">
                <a:off x="2654" y="2036"/>
                <a:ext cx="50" cy="38"/>
              </a:xfrm>
              <a:prstGeom prst="straightConnector1">
                <a:avLst/>
              </a:prstGeom>
              <a:noFill/>
              <a:ln w="23800" cap="flat" cmpd="sng">
                <a:solidFill>
                  <a:srgbClr val="B1B1B1"/>
                </a:solidFill>
                <a:prstDash val="solid"/>
                <a:round/>
                <a:headEnd type="none" w="sm" len="sm"/>
                <a:tailEnd type="none" w="sm" len="sm"/>
              </a:ln>
            </p:spPr>
          </p:cxnSp>
          <p:cxnSp>
            <p:nvCxnSpPr>
              <p:cNvPr id="1175" name="Google Shape;1175;p21"/>
              <p:cNvCxnSpPr/>
              <p:nvPr/>
            </p:nvCxnSpPr>
            <p:spPr>
              <a:xfrm rot="10800000" flipH="1">
                <a:off x="2648" y="2036"/>
                <a:ext cx="50" cy="38"/>
              </a:xfrm>
              <a:prstGeom prst="straightConnector1">
                <a:avLst/>
              </a:prstGeom>
              <a:noFill/>
              <a:ln w="23800" cap="flat" cmpd="sng">
                <a:solidFill>
                  <a:srgbClr val="B3B3B3"/>
                </a:solidFill>
                <a:prstDash val="solid"/>
                <a:round/>
                <a:headEnd type="none" w="sm" len="sm"/>
                <a:tailEnd type="none" w="sm" len="sm"/>
              </a:ln>
            </p:spPr>
          </p:cxnSp>
          <p:cxnSp>
            <p:nvCxnSpPr>
              <p:cNvPr id="1176" name="Google Shape;1176;p21"/>
              <p:cNvCxnSpPr/>
              <p:nvPr/>
            </p:nvCxnSpPr>
            <p:spPr>
              <a:xfrm rot="10800000" flipH="1">
                <a:off x="2640" y="2036"/>
                <a:ext cx="51" cy="38"/>
              </a:xfrm>
              <a:prstGeom prst="straightConnector1">
                <a:avLst/>
              </a:prstGeom>
              <a:noFill/>
              <a:ln w="23800" cap="flat" cmpd="sng">
                <a:solidFill>
                  <a:srgbClr val="B5B5B5"/>
                </a:solidFill>
                <a:prstDash val="solid"/>
                <a:round/>
                <a:headEnd type="none" w="sm" len="sm"/>
                <a:tailEnd type="none" w="sm" len="sm"/>
              </a:ln>
            </p:spPr>
          </p:cxnSp>
          <p:cxnSp>
            <p:nvCxnSpPr>
              <p:cNvPr id="1177" name="Google Shape;1177;p21"/>
              <p:cNvCxnSpPr/>
              <p:nvPr/>
            </p:nvCxnSpPr>
            <p:spPr>
              <a:xfrm rot="10800000" flipH="1">
                <a:off x="2626" y="2036"/>
                <a:ext cx="50" cy="38"/>
              </a:xfrm>
              <a:prstGeom prst="straightConnector1">
                <a:avLst/>
              </a:prstGeom>
              <a:noFill/>
              <a:ln w="23800" cap="flat" cmpd="sng">
                <a:solidFill>
                  <a:srgbClr val="B7B7B7"/>
                </a:solidFill>
                <a:prstDash val="solid"/>
                <a:round/>
                <a:headEnd type="none" w="sm" len="sm"/>
                <a:tailEnd type="none" w="sm" len="sm"/>
              </a:ln>
            </p:spPr>
          </p:cxnSp>
          <p:cxnSp>
            <p:nvCxnSpPr>
              <p:cNvPr id="1178" name="Google Shape;1178;p21"/>
              <p:cNvCxnSpPr/>
              <p:nvPr/>
            </p:nvCxnSpPr>
            <p:spPr>
              <a:xfrm rot="10800000" flipH="1">
                <a:off x="2609" y="2036"/>
                <a:ext cx="51" cy="38"/>
              </a:xfrm>
              <a:prstGeom prst="straightConnector1">
                <a:avLst/>
              </a:prstGeom>
              <a:noFill/>
              <a:ln w="23800" cap="flat" cmpd="sng">
                <a:solidFill>
                  <a:srgbClr val="B9B9B9"/>
                </a:solidFill>
                <a:prstDash val="solid"/>
                <a:round/>
                <a:headEnd type="none" w="sm" len="sm"/>
                <a:tailEnd type="none" w="sm" len="sm"/>
              </a:ln>
            </p:spPr>
          </p:cxnSp>
          <p:cxnSp>
            <p:nvCxnSpPr>
              <p:cNvPr id="1179" name="Google Shape;1179;p21"/>
              <p:cNvCxnSpPr/>
              <p:nvPr/>
            </p:nvCxnSpPr>
            <p:spPr>
              <a:xfrm rot="10800000" flipH="1">
                <a:off x="2602" y="2036"/>
                <a:ext cx="50" cy="38"/>
              </a:xfrm>
              <a:prstGeom prst="straightConnector1">
                <a:avLst/>
              </a:prstGeom>
              <a:noFill/>
              <a:ln w="23800" cap="flat" cmpd="sng">
                <a:solidFill>
                  <a:srgbClr val="BBBBBB"/>
                </a:solidFill>
                <a:prstDash val="solid"/>
                <a:round/>
                <a:headEnd type="none" w="sm" len="sm"/>
                <a:tailEnd type="none" w="sm" len="sm"/>
              </a:ln>
            </p:spPr>
          </p:cxnSp>
          <p:cxnSp>
            <p:nvCxnSpPr>
              <p:cNvPr id="1180" name="Google Shape;1180;p21"/>
              <p:cNvCxnSpPr/>
              <p:nvPr/>
            </p:nvCxnSpPr>
            <p:spPr>
              <a:xfrm rot="10800000" flipH="1">
                <a:off x="2595" y="2036"/>
                <a:ext cx="51" cy="38"/>
              </a:xfrm>
              <a:prstGeom prst="straightConnector1">
                <a:avLst/>
              </a:prstGeom>
              <a:noFill/>
              <a:ln w="23800" cap="flat" cmpd="sng">
                <a:solidFill>
                  <a:srgbClr val="BDBDBD"/>
                </a:solidFill>
                <a:prstDash val="solid"/>
                <a:round/>
                <a:headEnd type="none" w="sm" len="sm"/>
                <a:tailEnd type="none" w="sm" len="sm"/>
              </a:ln>
            </p:spPr>
          </p:cxnSp>
          <p:cxnSp>
            <p:nvCxnSpPr>
              <p:cNvPr id="1181" name="Google Shape;1181;p21"/>
              <p:cNvCxnSpPr/>
              <p:nvPr/>
            </p:nvCxnSpPr>
            <p:spPr>
              <a:xfrm rot="10800000" flipH="1">
                <a:off x="2581" y="2036"/>
                <a:ext cx="50" cy="38"/>
              </a:xfrm>
              <a:prstGeom prst="straightConnector1">
                <a:avLst/>
              </a:prstGeom>
              <a:noFill/>
              <a:ln w="23800" cap="flat" cmpd="sng">
                <a:solidFill>
                  <a:srgbClr val="BFBFBF"/>
                </a:solidFill>
                <a:prstDash val="solid"/>
                <a:round/>
                <a:headEnd type="none" w="sm" len="sm"/>
                <a:tailEnd type="none" w="sm" len="sm"/>
              </a:ln>
            </p:spPr>
          </p:cxnSp>
          <p:cxnSp>
            <p:nvCxnSpPr>
              <p:cNvPr id="1182" name="Google Shape;1182;p21"/>
              <p:cNvCxnSpPr/>
              <p:nvPr/>
            </p:nvCxnSpPr>
            <p:spPr>
              <a:xfrm rot="10800000" flipH="1">
                <a:off x="2574" y="2036"/>
                <a:ext cx="51" cy="38"/>
              </a:xfrm>
              <a:prstGeom prst="straightConnector1">
                <a:avLst/>
              </a:prstGeom>
              <a:noFill/>
              <a:ln w="23800" cap="flat" cmpd="sng">
                <a:solidFill>
                  <a:srgbClr val="C2C2C2"/>
                </a:solidFill>
                <a:prstDash val="solid"/>
                <a:round/>
                <a:headEnd type="none" w="sm" len="sm"/>
                <a:tailEnd type="none" w="sm" len="sm"/>
              </a:ln>
            </p:spPr>
          </p:cxnSp>
          <p:cxnSp>
            <p:nvCxnSpPr>
              <p:cNvPr id="1183" name="Google Shape;1183;p21"/>
              <p:cNvCxnSpPr/>
              <p:nvPr/>
            </p:nvCxnSpPr>
            <p:spPr>
              <a:xfrm rot="10800000" flipH="1">
                <a:off x="2566" y="2036"/>
                <a:ext cx="51" cy="38"/>
              </a:xfrm>
              <a:prstGeom prst="straightConnector1">
                <a:avLst/>
              </a:prstGeom>
              <a:noFill/>
              <a:ln w="23800" cap="flat" cmpd="sng">
                <a:solidFill>
                  <a:srgbClr val="C4C4C4"/>
                </a:solidFill>
                <a:prstDash val="solid"/>
                <a:round/>
                <a:headEnd type="none" w="sm" len="sm"/>
                <a:tailEnd type="none" w="sm" len="sm"/>
              </a:ln>
            </p:spPr>
          </p:cxnSp>
          <p:cxnSp>
            <p:nvCxnSpPr>
              <p:cNvPr id="1184" name="Google Shape;1184;p21"/>
              <p:cNvCxnSpPr/>
              <p:nvPr/>
            </p:nvCxnSpPr>
            <p:spPr>
              <a:xfrm rot="10800000" flipH="1">
                <a:off x="2552" y="2036"/>
                <a:ext cx="50" cy="38"/>
              </a:xfrm>
              <a:prstGeom prst="straightConnector1">
                <a:avLst/>
              </a:prstGeom>
              <a:noFill/>
              <a:ln w="23800" cap="flat" cmpd="sng">
                <a:solidFill>
                  <a:srgbClr val="C6C6C6"/>
                </a:solidFill>
                <a:prstDash val="solid"/>
                <a:round/>
                <a:headEnd type="none" w="sm" len="sm"/>
                <a:tailEnd type="none" w="sm" len="sm"/>
              </a:ln>
            </p:spPr>
          </p:cxnSp>
          <p:cxnSp>
            <p:nvCxnSpPr>
              <p:cNvPr id="1185" name="Google Shape;1185;p21"/>
              <p:cNvCxnSpPr/>
              <p:nvPr/>
            </p:nvCxnSpPr>
            <p:spPr>
              <a:xfrm rot="10800000" flipH="1">
                <a:off x="2537" y="2036"/>
                <a:ext cx="50" cy="38"/>
              </a:xfrm>
              <a:prstGeom prst="straightConnector1">
                <a:avLst/>
              </a:prstGeom>
              <a:noFill/>
              <a:ln w="23800" cap="flat" cmpd="sng">
                <a:solidFill>
                  <a:srgbClr val="C8C8C8"/>
                </a:solidFill>
                <a:prstDash val="solid"/>
                <a:round/>
                <a:headEnd type="none" w="sm" len="sm"/>
                <a:tailEnd type="none" w="sm" len="sm"/>
              </a:ln>
            </p:spPr>
          </p:cxnSp>
          <p:cxnSp>
            <p:nvCxnSpPr>
              <p:cNvPr id="1186" name="Google Shape;1186;p21"/>
              <p:cNvCxnSpPr/>
              <p:nvPr/>
            </p:nvCxnSpPr>
            <p:spPr>
              <a:xfrm rot="10800000" flipH="1">
                <a:off x="2537" y="2036"/>
                <a:ext cx="50" cy="38"/>
              </a:xfrm>
              <a:prstGeom prst="straightConnector1">
                <a:avLst/>
              </a:prstGeom>
              <a:noFill/>
              <a:ln w="23800" cap="flat" cmpd="sng">
                <a:solidFill>
                  <a:srgbClr val="CACACA"/>
                </a:solidFill>
                <a:prstDash val="solid"/>
                <a:round/>
                <a:headEnd type="none" w="sm" len="sm"/>
                <a:tailEnd type="none" w="sm" len="sm"/>
              </a:ln>
            </p:spPr>
          </p:cxnSp>
          <p:cxnSp>
            <p:nvCxnSpPr>
              <p:cNvPr id="1187" name="Google Shape;1187;p21"/>
              <p:cNvCxnSpPr/>
              <p:nvPr/>
            </p:nvCxnSpPr>
            <p:spPr>
              <a:xfrm rot="10800000" flipH="1">
                <a:off x="2522" y="2036"/>
                <a:ext cx="50" cy="38"/>
              </a:xfrm>
              <a:prstGeom prst="straightConnector1">
                <a:avLst/>
              </a:prstGeom>
              <a:noFill/>
              <a:ln w="23800" cap="flat" cmpd="sng">
                <a:solidFill>
                  <a:srgbClr val="CCCCCC"/>
                </a:solidFill>
                <a:prstDash val="solid"/>
                <a:round/>
                <a:headEnd type="none" w="sm" len="sm"/>
                <a:tailEnd type="none" w="sm" len="sm"/>
              </a:ln>
            </p:spPr>
          </p:cxnSp>
          <p:cxnSp>
            <p:nvCxnSpPr>
              <p:cNvPr id="1188" name="Google Shape;1188;p21"/>
              <p:cNvCxnSpPr/>
              <p:nvPr/>
            </p:nvCxnSpPr>
            <p:spPr>
              <a:xfrm rot="10800000" flipH="1">
                <a:off x="2509" y="2036"/>
                <a:ext cx="50" cy="38"/>
              </a:xfrm>
              <a:prstGeom prst="straightConnector1">
                <a:avLst/>
              </a:prstGeom>
              <a:noFill/>
              <a:ln w="23800" cap="flat" cmpd="sng">
                <a:solidFill>
                  <a:srgbClr val="CECECE"/>
                </a:solidFill>
                <a:prstDash val="solid"/>
                <a:round/>
                <a:headEnd type="none" w="sm" len="sm"/>
                <a:tailEnd type="none" w="sm" len="sm"/>
              </a:ln>
            </p:spPr>
          </p:cxnSp>
          <p:cxnSp>
            <p:nvCxnSpPr>
              <p:cNvPr id="1189" name="Google Shape;1189;p21"/>
              <p:cNvCxnSpPr/>
              <p:nvPr/>
            </p:nvCxnSpPr>
            <p:spPr>
              <a:xfrm rot="10800000" flipH="1">
                <a:off x="2501" y="2036"/>
                <a:ext cx="51" cy="38"/>
              </a:xfrm>
              <a:prstGeom prst="straightConnector1">
                <a:avLst/>
              </a:prstGeom>
              <a:noFill/>
              <a:ln w="23800" cap="flat" cmpd="sng">
                <a:solidFill>
                  <a:srgbClr val="D0D0D0"/>
                </a:solidFill>
                <a:prstDash val="solid"/>
                <a:round/>
                <a:headEnd type="none" w="sm" len="sm"/>
                <a:tailEnd type="none" w="sm" len="sm"/>
              </a:ln>
            </p:spPr>
          </p:cxnSp>
          <p:cxnSp>
            <p:nvCxnSpPr>
              <p:cNvPr id="1190" name="Google Shape;1190;p21"/>
              <p:cNvCxnSpPr/>
              <p:nvPr/>
            </p:nvCxnSpPr>
            <p:spPr>
              <a:xfrm rot="10800000" flipH="1">
                <a:off x="2494" y="2036"/>
                <a:ext cx="50" cy="38"/>
              </a:xfrm>
              <a:prstGeom prst="straightConnector1">
                <a:avLst/>
              </a:prstGeom>
              <a:noFill/>
              <a:ln w="23800" cap="flat" cmpd="sng">
                <a:solidFill>
                  <a:srgbClr val="D2D2D2"/>
                </a:solidFill>
                <a:prstDash val="solid"/>
                <a:round/>
                <a:headEnd type="none" w="sm" len="sm"/>
                <a:tailEnd type="none" w="sm" len="sm"/>
              </a:ln>
            </p:spPr>
          </p:cxnSp>
          <p:cxnSp>
            <p:nvCxnSpPr>
              <p:cNvPr id="1191" name="Google Shape;1191;p21"/>
              <p:cNvCxnSpPr/>
              <p:nvPr/>
            </p:nvCxnSpPr>
            <p:spPr>
              <a:xfrm rot="10800000" flipH="1">
                <a:off x="2479" y="2036"/>
                <a:ext cx="51" cy="38"/>
              </a:xfrm>
              <a:prstGeom prst="straightConnector1">
                <a:avLst/>
              </a:prstGeom>
              <a:noFill/>
              <a:ln w="23800" cap="flat" cmpd="sng">
                <a:solidFill>
                  <a:srgbClr val="D4D4D4"/>
                </a:solidFill>
                <a:prstDash val="solid"/>
                <a:round/>
                <a:headEnd type="none" w="sm" len="sm"/>
                <a:tailEnd type="none" w="sm" len="sm"/>
              </a:ln>
            </p:spPr>
          </p:cxnSp>
          <p:cxnSp>
            <p:nvCxnSpPr>
              <p:cNvPr id="1192" name="Google Shape;1192;p21"/>
              <p:cNvCxnSpPr/>
              <p:nvPr/>
            </p:nvCxnSpPr>
            <p:spPr>
              <a:xfrm rot="10800000" flipH="1">
                <a:off x="2464" y="2036"/>
                <a:ext cx="50" cy="38"/>
              </a:xfrm>
              <a:prstGeom prst="straightConnector1">
                <a:avLst/>
              </a:prstGeom>
              <a:noFill/>
              <a:ln w="23800" cap="flat" cmpd="sng">
                <a:solidFill>
                  <a:srgbClr val="D6D6D6"/>
                </a:solidFill>
                <a:prstDash val="solid"/>
                <a:round/>
                <a:headEnd type="none" w="sm" len="sm"/>
                <a:tailEnd type="none" w="sm" len="sm"/>
              </a:ln>
            </p:spPr>
          </p:cxnSp>
          <p:cxnSp>
            <p:nvCxnSpPr>
              <p:cNvPr id="1193" name="Google Shape;1193;p21"/>
              <p:cNvCxnSpPr/>
              <p:nvPr/>
            </p:nvCxnSpPr>
            <p:spPr>
              <a:xfrm rot="10800000" flipH="1">
                <a:off x="2464" y="2036"/>
                <a:ext cx="50" cy="38"/>
              </a:xfrm>
              <a:prstGeom prst="straightConnector1">
                <a:avLst/>
              </a:prstGeom>
              <a:noFill/>
              <a:ln w="23800" cap="flat" cmpd="sng">
                <a:solidFill>
                  <a:srgbClr val="D8D8D8"/>
                </a:solidFill>
                <a:prstDash val="solid"/>
                <a:round/>
                <a:headEnd type="none" w="sm" len="sm"/>
                <a:tailEnd type="none" w="sm" len="sm"/>
              </a:ln>
            </p:spPr>
          </p:cxnSp>
          <p:cxnSp>
            <p:nvCxnSpPr>
              <p:cNvPr id="1194" name="Google Shape;1194;p21"/>
              <p:cNvCxnSpPr/>
              <p:nvPr/>
            </p:nvCxnSpPr>
            <p:spPr>
              <a:xfrm rot="10800000" flipH="1">
                <a:off x="2450" y="2036"/>
                <a:ext cx="50" cy="38"/>
              </a:xfrm>
              <a:prstGeom prst="straightConnector1">
                <a:avLst/>
              </a:prstGeom>
              <a:noFill/>
              <a:ln w="23800" cap="flat" cmpd="sng">
                <a:solidFill>
                  <a:srgbClr val="DADADA"/>
                </a:solidFill>
                <a:prstDash val="solid"/>
                <a:round/>
                <a:headEnd type="none" w="sm" len="sm"/>
                <a:tailEnd type="none" w="sm" len="sm"/>
              </a:ln>
            </p:spPr>
          </p:cxnSp>
          <p:cxnSp>
            <p:nvCxnSpPr>
              <p:cNvPr id="1195" name="Google Shape;1195;p21"/>
              <p:cNvCxnSpPr/>
              <p:nvPr/>
            </p:nvCxnSpPr>
            <p:spPr>
              <a:xfrm rot="10800000" flipH="1">
                <a:off x="2436" y="2036"/>
                <a:ext cx="50" cy="38"/>
              </a:xfrm>
              <a:prstGeom prst="straightConnector1">
                <a:avLst/>
              </a:prstGeom>
              <a:noFill/>
              <a:ln w="23800" cap="flat" cmpd="sng">
                <a:solidFill>
                  <a:srgbClr val="DCDCDC"/>
                </a:solidFill>
                <a:prstDash val="solid"/>
                <a:round/>
                <a:headEnd type="none" w="sm" len="sm"/>
                <a:tailEnd type="none" w="sm" len="sm"/>
              </a:ln>
            </p:spPr>
          </p:cxnSp>
          <p:cxnSp>
            <p:nvCxnSpPr>
              <p:cNvPr id="1196" name="Google Shape;1196;p21"/>
              <p:cNvCxnSpPr/>
              <p:nvPr/>
            </p:nvCxnSpPr>
            <p:spPr>
              <a:xfrm rot="10800000" flipH="1">
                <a:off x="2427" y="2036"/>
                <a:ext cx="51" cy="38"/>
              </a:xfrm>
              <a:prstGeom prst="straightConnector1">
                <a:avLst/>
              </a:prstGeom>
              <a:noFill/>
              <a:ln w="23800" cap="flat" cmpd="sng">
                <a:solidFill>
                  <a:srgbClr val="DEDEDE"/>
                </a:solidFill>
                <a:prstDash val="solid"/>
                <a:round/>
                <a:headEnd type="none" w="sm" len="sm"/>
                <a:tailEnd type="none" w="sm" len="sm"/>
              </a:ln>
            </p:spPr>
          </p:cxnSp>
          <p:cxnSp>
            <p:nvCxnSpPr>
              <p:cNvPr id="1197" name="Google Shape;1197;p21"/>
              <p:cNvCxnSpPr/>
              <p:nvPr/>
            </p:nvCxnSpPr>
            <p:spPr>
              <a:xfrm rot="10800000" flipH="1">
                <a:off x="2421" y="2036"/>
                <a:ext cx="50" cy="38"/>
              </a:xfrm>
              <a:prstGeom prst="straightConnector1">
                <a:avLst/>
              </a:prstGeom>
              <a:noFill/>
              <a:ln w="23800" cap="flat" cmpd="sng">
                <a:solidFill>
                  <a:srgbClr val="E1E1E1"/>
                </a:solidFill>
                <a:prstDash val="solid"/>
                <a:round/>
                <a:headEnd type="none" w="sm" len="sm"/>
                <a:tailEnd type="none" w="sm" len="sm"/>
              </a:ln>
            </p:spPr>
          </p:cxnSp>
          <p:cxnSp>
            <p:nvCxnSpPr>
              <p:cNvPr id="1198" name="Google Shape;1198;p21"/>
              <p:cNvCxnSpPr/>
              <p:nvPr/>
            </p:nvCxnSpPr>
            <p:spPr>
              <a:xfrm rot="10800000" flipH="1">
                <a:off x="2406" y="2036"/>
                <a:ext cx="50" cy="38"/>
              </a:xfrm>
              <a:prstGeom prst="straightConnector1">
                <a:avLst/>
              </a:prstGeom>
              <a:noFill/>
              <a:ln w="23800" cap="flat" cmpd="sng">
                <a:solidFill>
                  <a:srgbClr val="E3E3E3"/>
                </a:solidFill>
                <a:prstDash val="solid"/>
                <a:round/>
                <a:headEnd type="none" w="sm" len="sm"/>
                <a:tailEnd type="none" w="sm" len="sm"/>
              </a:ln>
            </p:spPr>
          </p:cxnSp>
          <p:cxnSp>
            <p:nvCxnSpPr>
              <p:cNvPr id="1199" name="Google Shape;1199;p21"/>
              <p:cNvCxnSpPr/>
              <p:nvPr/>
            </p:nvCxnSpPr>
            <p:spPr>
              <a:xfrm rot="10800000" flipH="1">
                <a:off x="2393" y="2036"/>
                <a:ext cx="50" cy="38"/>
              </a:xfrm>
              <a:prstGeom prst="straightConnector1">
                <a:avLst/>
              </a:prstGeom>
              <a:noFill/>
              <a:ln w="23800" cap="flat" cmpd="sng">
                <a:solidFill>
                  <a:srgbClr val="E5E5E5"/>
                </a:solidFill>
                <a:prstDash val="solid"/>
                <a:round/>
                <a:headEnd type="none" w="sm" len="sm"/>
                <a:tailEnd type="none" w="sm" len="sm"/>
              </a:ln>
            </p:spPr>
          </p:cxnSp>
          <p:cxnSp>
            <p:nvCxnSpPr>
              <p:cNvPr id="1200" name="Google Shape;1200;p21"/>
              <p:cNvCxnSpPr/>
              <p:nvPr/>
            </p:nvCxnSpPr>
            <p:spPr>
              <a:xfrm rot="10800000" flipH="1">
                <a:off x="2393" y="2036"/>
                <a:ext cx="50" cy="38"/>
              </a:xfrm>
              <a:prstGeom prst="straightConnector1">
                <a:avLst/>
              </a:prstGeom>
              <a:noFill/>
              <a:ln w="23800" cap="flat" cmpd="sng">
                <a:solidFill>
                  <a:srgbClr val="E7E7E7"/>
                </a:solidFill>
                <a:prstDash val="solid"/>
                <a:round/>
                <a:headEnd type="none" w="sm" len="sm"/>
                <a:tailEnd type="none" w="sm" len="sm"/>
              </a:ln>
            </p:spPr>
          </p:cxnSp>
          <p:cxnSp>
            <p:nvCxnSpPr>
              <p:cNvPr id="1201" name="Google Shape;1201;p21"/>
              <p:cNvCxnSpPr/>
              <p:nvPr/>
            </p:nvCxnSpPr>
            <p:spPr>
              <a:xfrm rot="10800000" flipH="1">
                <a:off x="2392" y="2036"/>
                <a:ext cx="35" cy="27"/>
              </a:xfrm>
              <a:prstGeom prst="straightConnector1">
                <a:avLst/>
              </a:prstGeom>
              <a:noFill/>
              <a:ln w="23800" cap="flat" cmpd="sng">
                <a:solidFill>
                  <a:srgbClr val="E9E9E9"/>
                </a:solidFill>
                <a:prstDash val="solid"/>
                <a:round/>
                <a:headEnd type="none" w="sm" len="sm"/>
                <a:tailEnd type="none" w="sm" len="sm"/>
              </a:ln>
            </p:spPr>
          </p:cxnSp>
          <p:cxnSp>
            <p:nvCxnSpPr>
              <p:cNvPr id="1202" name="Google Shape;1202;p21"/>
              <p:cNvCxnSpPr/>
              <p:nvPr/>
            </p:nvCxnSpPr>
            <p:spPr>
              <a:xfrm rot="10800000" flipH="1">
                <a:off x="2392" y="2036"/>
                <a:ext cx="22" cy="17"/>
              </a:xfrm>
              <a:prstGeom prst="straightConnector1">
                <a:avLst/>
              </a:prstGeom>
              <a:noFill/>
              <a:ln w="23800" cap="flat" cmpd="sng">
                <a:solidFill>
                  <a:srgbClr val="EBEBEB"/>
                </a:solidFill>
                <a:prstDash val="solid"/>
                <a:round/>
                <a:headEnd type="none" w="sm" len="sm"/>
                <a:tailEnd type="none" w="sm" len="sm"/>
              </a:ln>
            </p:spPr>
          </p:cxnSp>
          <p:cxnSp>
            <p:nvCxnSpPr>
              <p:cNvPr id="1203" name="Google Shape;1203;p21"/>
              <p:cNvCxnSpPr/>
              <p:nvPr/>
            </p:nvCxnSpPr>
            <p:spPr>
              <a:xfrm rot="10800000" flipH="1">
                <a:off x="2392" y="2036"/>
                <a:ext cx="22" cy="17"/>
              </a:xfrm>
              <a:prstGeom prst="straightConnector1">
                <a:avLst/>
              </a:prstGeom>
              <a:noFill/>
              <a:ln w="23800" cap="flat" cmpd="sng">
                <a:solidFill>
                  <a:srgbClr val="EDEDED"/>
                </a:solidFill>
                <a:prstDash val="solid"/>
                <a:round/>
                <a:headEnd type="none" w="sm" len="sm"/>
                <a:tailEnd type="none" w="sm" len="sm"/>
              </a:ln>
            </p:spPr>
          </p:cxnSp>
          <p:cxnSp>
            <p:nvCxnSpPr>
              <p:cNvPr id="1204" name="Google Shape;1204;p21"/>
              <p:cNvCxnSpPr/>
              <p:nvPr/>
            </p:nvCxnSpPr>
            <p:spPr>
              <a:xfrm rot="10800000" flipH="1">
                <a:off x="2392" y="2036"/>
                <a:ext cx="7" cy="6"/>
              </a:xfrm>
              <a:prstGeom prst="straightConnector1">
                <a:avLst/>
              </a:prstGeom>
              <a:noFill/>
              <a:ln w="23800" cap="flat" cmpd="sng">
                <a:solidFill>
                  <a:srgbClr val="EFEFEF"/>
                </a:solidFill>
                <a:prstDash val="solid"/>
                <a:round/>
                <a:headEnd type="none" w="sm" len="sm"/>
                <a:tailEnd type="none" w="sm" len="sm"/>
              </a:ln>
            </p:spPr>
          </p:cxnSp>
          <p:sp>
            <p:nvSpPr>
              <p:cNvPr id="1205" name="Google Shape;1205;p21"/>
              <p:cNvSpPr/>
              <p:nvPr/>
            </p:nvSpPr>
            <p:spPr>
              <a:xfrm>
                <a:off x="2370" y="2036"/>
                <a:ext cx="1172" cy="37"/>
              </a:xfrm>
              <a:custGeom>
                <a:avLst/>
                <a:gdLst/>
                <a:ahLst/>
                <a:cxnLst/>
                <a:rect l="l" t="t" r="r" b="b"/>
                <a:pathLst>
                  <a:path w="1172" h="37" extrusionOk="0">
                    <a:moveTo>
                      <a:pt x="0" y="37"/>
                    </a:moveTo>
                    <a:lnTo>
                      <a:pt x="1034" y="37"/>
                    </a:lnTo>
                    <a:lnTo>
                      <a:pt x="1172" y="0"/>
                    </a:lnTo>
                    <a:lnTo>
                      <a:pt x="168" y="0"/>
                    </a:lnTo>
                    <a:lnTo>
                      <a:pt x="0" y="37"/>
                    </a:lnTo>
                    <a:close/>
                  </a:path>
                </a:pathLst>
              </a:custGeom>
              <a:noFill/>
              <a:ln w="1110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cxnSp>
            <p:nvCxnSpPr>
              <p:cNvPr id="1206" name="Google Shape;1206;p21"/>
              <p:cNvCxnSpPr/>
              <p:nvPr/>
            </p:nvCxnSpPr>
            <p:spPr>
              <a:xfrm>
                <a:off x="2748" y="1948"/>
                <a:ext cx="1" cy="109"/>
              </a:xfrm>
              <a:prstGeom prst="straightConnector1">
                <a:avLst/>
              </a:prstGeom>
              <a:noFill/>
              <a:ln w="33325" cap="flat" cmpd="sng">
                <a:solidFill>
                  <a:srgbClr val="000000"/>
                </a:solidFill>
                <a:prstDash val="solid"/>
                <a:round/>
                <a:headEnd type="none" w="sm" len="sm"/>
                <a:tailEnd type="none" w="sm" len="sm"/>
              </a:ln>
            </p:spPr>
          </p:cxnSp>
          <p:cxnSp>
            <p:nvCxnSpPr>
              <p:cNvPr id="1207" name="Google Shape;1207;p21"/>
              <p:cNvCxnSpPr/>
              <p:nvPr/>
            </p:nvCxnSpPr>
            <p:spPr>
              <a:xfrm>
                <a:off x="2755" y="1948"/>
                <a:ext cx="1" cy="109"/>
              </a:xfrm>
              <a:prstGeom prst="straightConnector1">
                <a:avLst/>
              </a:prstGeom>
              <a:noFill/>
              <a:ln w="33325" cap="flat" cmpd="sng">
                <a:solidFill>
                  <a:srgbClr val="0B0B0B"/>
                </a:solidFill>
                <a:prstDash val="solid"/>
                <a:round/>
                <a:headEnd type="none" w="sm" len="sm"/>
                <a:tailEnd type="none" w="sm" len="sm"/>
              </a:ln>
            </p:spPr>
          </p:cxnSp>
          <p:cxnSp>
            <p:nvCxnSpPr>
              <p:cNvPr id="1208" name="Google Shape;1208;p21"/>
              <p:cNvCxnSpPr/>
              <p:nvPr/>
            </p:nvCxnSpPr>
            <p:spPr>
              <a:xfrm>
                <a:off x="2763" y="1948"/>
                <a:ext cx="1" cy="109"/>
              </a:xfrm>
              <a:prstGeom prst="straightConnector1">
                <a:avLst/>
              </a:prstGeom>
              <a:noFill/>
              <a:ln w="33325" cap="flat" cmpd="sng">
                <a:solidFill>
                  <a:srgbClr val="171717"/>
                </a:solidFill>
                <a:prstDash val="solid"/>
                <a:round/>
                <a:headEnd type="none" w="sm" len="sm"/>
                <a:tailEnd type="none" w="sm" len="sm"/>
              </a:ln>
            </p:spPr>
          </p:cxnSp>
          <p:cxnSp>
            <p:nvCxnSpPr>
              <p:cNvPr id="1209" name="Google Shape;1209;p21"/>
              <p:cNvCxnSpPr/>
              <p:nvPr/>
            </p:nvCxnSpPr>
            <p:spPr>
              <a:xfrm>
                <a:off x="2769" y="1948"/>
                <a:ext cx="1" cy="109"/>
              </a:xfrm>
              <a:prstGeom prst="straightConnector1">
                <a:avLst/>
              </a:prstGeom>
              <a:noFill/>
              <a:ln w="33325" cap="flat" cmpd="sng">
                <a:solidFill>
                  <a:srgbClr val="222222"/>
                </a:solidFill>
                <a:prstDash val="solid"/>
                <a:round/>
                <a:headEnd type="none" w="sm" len="sm"/>
                <a:tailEnd type="none" w="sm" len="sm"/>
              </a:ln>
            </p:spPr>
          </p:cxnSp>
          <p:cxnSp>
            <p:nvCxnSpPr>
              <p:cNvPr id="1210" name="Google Shape;1210;p21"/>
              <p:cNvCxnSpPr/>
              <p:nvPr/>
            </p:nvCxnSpPr>
            <p:spPr>
              <a:xfrm>
                <a:off x="2777" y="1948"/>
                <a:ext cx="0" cy="109"/>
              </a:xfrm>
              <a:prstGeom prst="straightConnector1">
                <a:avLst/>
              </a:prstGeom>
              <a:noFill/>
              <a:ln w="33325" cap="flat" cmpd="sng">
                <a:solidFill>
                  <a:srgbClr val="2E2E2E"/>
                </a:solidFill>
                <a:prstDash val="solid"/>
                <a:round/>
                <a:headEnd type="none" w="sm" len="sm"/>
                <a:tailEnd type="none" w="sm" len="sm"/>
              </a:ln>
            </p:spPr>
          </p:cxnSp>
          <p:cxnSp>
            <p:nvCxnSpPr>
              <p:cNvPr id="1211" name="Google Shape;1211;p21"/>
              <p:cNvCxnSpPr/>
              <p:nvPr/>
            </p:nvCxnSpPr>
            <p:spPr>
              <a:xfrm>
                <a:off x="2785" y="1948"/>
                <a:ext cx="0" cy="109"/>
              </a:xfrm>
              <a:prstGeom prst="straightConnector1">
                <a:avLst/>
              </a:prstGeom>
              <a:noFill/>
              <a:ln w="33325" cap="flat" cmpd="sng">
                <a:solidFill>
                  <a:srgbClr val="3A3A3A"/>
                </a:solidFill>
                <a:prstDash val="solid"/>
                <a:round/>
                <a:headEnd type="none" w="sm" len="sm"/>
                <a:tailEnd type="none" w="sm" len="sm"/>
              </a:ln>
            </p:spPr>
          </p:cxnSp>
          <p:cxnSp>
            <p:nvCxnSpPr>
              <p:cNvPr id="1212" name="Google Shape;1212;p21"/>
              <p:cNvCxnSpPr/>
              <p:nvPr/>
            </p:nvCxnSpPr>
            <p:spPr>
              <a:xfrm>
                <a:off x="2792" y="1948"/>
                <a:ext cx="1" cy="109"/>
              </a:xfrm>
              <a:prstGeom prst="straightConnector1">
                <a:avLst/>
              </a:prstGeom>
              <a:noFill/>
              <a:ln w="33325" cap="flat" cmpd="sng">
                <a:solidFill>
                  <a:srgbClr val="454545"/>
                </a:solidFill>
                <a:prstDash val="solid"/>
                <a:round/>
                <a:headEnd type="none" w="sm" len="sm"/>
                <a:tailEnd type="none" w="sm" len="sm"/>
              </a:ln>
            </p:spPr>
          </p:cxnSp>
          <p:cxnSp>
            <p:nvCxnSpPr>
              <p:cNvPr id="1213" name="Google Shape;1213;p21"/>
              <p:cNvCxnSpPr/>
              <p:nvPr/>
            </p:nvCxnSpPr>
            <p:spPr>
              <a:xfrm>
                <a:off x="2799" y="1948"/>
                <a:ext cx="1" cy="109"/>
              </a:xfrm>
              <a:prstGeom prst="straightConnector1">
                <a:avLst/>
              </a:prstGeom>
              <a:noFill/>
              <a:ln w="33325" cap="flat" cmpd="sng">
                <a:solidFill>
                  <a:srgbClr val="515151"/>
                </a:solidFill>
                <a:prstDash val="solid"/>
                <a:round/>
                <a:headEnd type="none" w="sm" len="sm"/>
                <a:tailEnd type="none" w="sm" len="sm"/>
              </a:ln>
            </p:spPr>
          </p:cxnSp>
          <p:cxnSp>
            <p:nvCxnSpPr>
              <p:cNvPr id="1214" name="Google Shape;1214;p21"/>
              <p:cNvCxnSpPr/>
              <p:nvPr/>
            </p:nvCxnSpPr>
            <p:spPr>
              <a:xfrm>
                <a:off x="2806" y="1948"/>
                <a:ext cx="1" cy="109"/>
              </a:xfrm>
              <a:prstGeom prst="straightConnector1">
                <a:avLst/>
              </a:prstGeom>
              <a:noFill/>
              <a:ln w="33325" cap="flat" cmpd="sng">
                <a:solidFill>
                  <a:srgbClr val="5D5D5D"/>
                </a:solidFill>
                <a:prstDash val="solid"/>
                <a:round/>
                <a:headEnd type="none" w="sm" len="sm"/>
                <a:tailEnd type="none" w="sm" len="sm"/>
              </a:ln>
            </p:spPr>
          </p:cxnSp>
          <p:cxnSp>
            <p:nvCxnSpPr>
              <p:cNvPr id="1215" name="Google Shape;1215;p21"/>
              <p:cNvCxnSpPr/>
              <p:nvPr/>
            </p:nvCxnSpPr>
            <p:spPr>
              <a:xfrm>
                <a:off x="2813" y="1948"/>
                <a:ext cx="1" cy="109"/>
              </a:xfrm>
              <a:prstGeom prst="straightConnector1">
                <a:avLst/>
              </a:prstGeom>
              <a:noFill/>
              <a:ln w="33325" cap="flat" cmpd="sng">
                <a:solidFill>
                  <a:srgbClr val="686868"/>
                </a:solidFill>
                <a:prstDash val="solid"/>
                <a:round/>
                <a:headEnd type="none" w="sm" len="sm"/>
                <a:tailEnd type="none" w="sm" len="sm"/>
              </a:ln>
            </p:spPr>
          </p:cxnSp>
          <p:cxnSp>
            <p:nvCxnSpPr>
              <p:cNvPr id="1216" name="Google Shape;1216;p21"/>
              <p:cNvCxnSpPr/>
              <p:nvPr/>
            </p:nvCxnSpPr>
            <p:spPr>
              <a:xfrm>
                <a:off x="2820" y="1948"/>
                <a:ext cx="1" cy="109"/>
              </a:xfrm>
              <a:prstGeom prst="straightConnector1">
                <a:avLst/>
              </a:prstGeom>
              <a:noFill/>
              <a:ln w="33325" cap="flat" cmpd="sng">
                <a:solidFill>
                  <a:srgbClr val="747474"/>
                </a:solidFill>
                <a:prstDash val="solid"/>
                <a:round/>
                <a:headEnd type="none" w="sm" len="sm"/>
                <a:tailEnd type="none" w="sm" len="sm"/>
              </a:ln>
            </p:spPr>
          </p:cxnSp>
          <p:cxnSp>
            <p:nvCxnSpPr>
              <p:cNvPr id="1217" name="Google Shape;1217;p21"/>
              <p:cNvCxnSpPr/>
              <p:nvPr/>
            </p:nvCxnSpPr>
            <p:spPr>
              <a:xfrm>
                <a:off x="2829" y="1948"/>
                <a:ext cx="0" cy="109"/>
              </a:xfrm>
              <a:prstGeom prst="straightConnector1">
                <a:avLst/>
              </a:prstGeom>
              <a:noFill/>
              <a:ln w="33325" cap="flat" cmpd="sng">
                <a:solidFill>
                  <a:srgbClr val="7F7F7F"/>
                </a:solidFill>
                <a:prstDash val="solid"/>
                <a:round/>
                <a:headEnd type="none" w="sm" len="sm"/>
                <a:tailEnd type="none" w="sm" len="sm"/>
              </a:ln>
            </p:spPr>
          </p:cxnSp>
          <p:cxnSp>
            <p:nvCxnSpPr>
              <p:cNvPr id="1218" name="Google Shape;1218;p21"/>
              <p:cNvCxnSpPr/>
              <p:nvPr/>
            </p:nvCxnSpPr>
            <p:spPr>
              <a:xfrm>
                <a:off x="2836" y="1948"/>
                <a:ext cx="1" cy="109"/>
              </a:xfrm>
              <a:prstGeom prst="straightConnector1">
                <a:avLst/>
              </a:prstGeom>
              <a:noFill/>
              <a:ln w="33325" cap="flat" cmpd="sng">
                <a:solidFill>
                  <a:srgbClr val="8B8B8B"/>
                </a:solidFill>
                <a:prstDash val="solid"/>
                <a:round/>
                <a:headEnd type="none" w="sm" len="sm"/>
                <a:tailEnd type="none" w="sm" len="sm"/>
              </a:ln>
            </p:spPr>
          </p:cxnSp>
          <p:cxnSp>
            <p:nvCxnSpPr>
              <p:cNvPr id="1219" name="Google Shape;1219;p21"/>
              <p:cNvCxnSpPr/>
              <p:nvPr/>
            </p:nvCxnSpPr>
            <p:spPr>
              <a:xfrm>
                <a:off x="2842" y="1948"/>
                <a:ext cx="1" cy="109"/>
              </a:xfrm>
              <a:prstGeom prst="straightConnector1">
                <a:avLst/>
              </a:prstGeom>
              <a:noFill/>
              <a:ln w="33325" cap="flat" cmpd="sng">
                <a:solidFill>
                  <a:srgbClr val="979797"/>
                </a:solidFill>
                <a:prstDash val="solid"/>
                <a:round/>
                <a:headEnd type="none" w="sm" len="sm"/>
                <a:tailEnd type="none" w="sm" len="sm"/>
              </a:ln>
            </p:spPr>
          </p:cxnSp>
          <p:cxnSp>
            <p:nvCxnSpPr>
              <p:cNvPr id="1220" name="Google Shape;1220;p21"/>
              <p:cNvCxnSpPr/>
              <p:nvPr/>
            </p:nvCxnSpPr>
            <p:spPr>
              <a:xfrm>
                <a:off x="2850" y="1948"/>
                <a:ext cx="1" cy="109"/>
              </a:xfrm>
              <a:prstGeom prst="straightConnector1">
                <a:avLst/>
              </a:prstGeom>
              <a:noFill/>
              <a:ln w="33325" cap="flat" cmpd="sng">
                <a:solidFill>
                  <a:srgbClr val="A2A2A2"/>
                </a:solidFill>
                <a:prstDash val="solid"/>
                <a:round/>
                <a:headEnd type="none" w="sm" len="sm"/>
                <a:tailEnd type="none" w="sm" len="sm"/>
              </a:ln>
            </p:spPr>
          </p:cxnSp>
          <p:cxnSp>
            <p:nvCxnSpPr>
              <p:cNvPr id="1221" name="Google Shape;1221;p21"/>
              <p:cNvCxnSpPr/>
              <p:nvPr/>
            </p:nvCxnSpPr>
            <p:spPr>
              <a:xfrm>
                <a:off x="2857" y="1948"/>
                <a:ext cx="1" cy="109"/>
              </a:xfrm>
              <a:prstGeom prst="straightConnector1">
                <a:avLst/>
              </a:prstGeom>
              <a:noFill/>
              <a:ln w="33325" cap="flat" cmpd="sng">
                <a:solidFill>
                  <a:srgbClr val="AEAEAE"/>
                </a:solidFill>
                <a:prstDash val="solid"/>
                <a:round/>
                <a:headEnd type="none" w="sm" len="sm"/>
                <a:tailEnd type="none" w="sm" len="sm"/>
              </a:ln>
            </p:spPr>
          </p:cxnSp>
          <p:cxnSp>
            <p:nvCxnSpPr>
              <p:cNvPr id="1222" name="Google Shape;1222;p21"/>
              <p:cNvCxnSpPr/>
              <p:nvPr/>
            </p:nvCxnSpPr>
            <p:spPr>
              <a:xfrm>
                <a:off x="2864" y="1948"/>
                <a:ext cx="1" cy="109"/>
              </a:xfrm>
              <a:prstGeom prst="straightConnector1">
                <a:avLst/>
              </a:prstGeom>
              <a:noFill/>
              <a:ln w="33325" cap="flat" cmpd="sng">
                <a:solidFill>
                  <a:srgbClr val="BABABA"/>
                </a:solidFill>
                <a:prstDash val="solid"/>
                <a:round/>
                <a:headEnd type="none" w="sm" len="sm"/>
                <a:tailEnd type="none" w="sm" len="sm"/>
              </a:ln>
            </p:spPr>
          </p:cxnSp>
          <p:cxnSp>
            <p:nvCxnSpPr>
              <p:cNvPr id="1223" name="Google Shape;1223;p21"/>
              <p:cNvCxnSpPr/>
              <p:nvPr/>
            </p:nvCxnSpPr>
            <p:spPr>
              <a:xfrm>
                <a:off x="2872" y="1948"/>
                <a:ext cx="1" cy="109"/>
              </a:xfrm>
              <a:prstGeom prst="straightConnector1">
                <a:avLst/>
              </a:prstGeom>
              <a:noFill/>
              <a:ln w="33325" cap="flat" cmpd="sng">
                <a:solidFill>
                  <a:srgbClr val="C5C5C5"/>
                </a:solidFill>
                <a:prstDash val="solid"/>
                <a:round/>
                <a:headEnd type="none" w="sm" len="sm"/>
                <a:tailEnd type="none" w="sm" len="sm"/>
              </a:ln>
            </p:spPr>
          </p:cxnSp>
          <p:cxnSp>
            <p:nvCxnSpPr>
              <p:cNvPr id="1224" name="Google Shape;1224;p21"/>
              <p:cNvCxnSpPr/>
              <p:nvPr/>
            </p:nvCxnSpPr>
            <p:spPr>
              <a:xfrm>
                <a:off x="2880" y="1948"/>
                <a:ext cx="0" cy="109"/>
              </a:xfrm>
              <a:prstGeom prst="straightConnector1">
                <a:avLst/>
              </a:prstGeom>
              <a:noFill/>
              <a:ln w="33325" cap="flat" cmpd="sng">
                <a:solidFill>
                  <a:srgbClr val="D1D1D1"/>
                </a:solidFill>
                <a:prstDash val="solid"/>
                <a:round/>
                <a:headEnd type="none" w="sm" len="sm"/>
                <a:tailEnd type="none" w="sm" len="sm"/>
              </a:ln>
            </p:spPr>
          </p:cxnSp>
          <p:cxnSp>
            <p:nvCxnSpPr>
              <p:cNvPr id="1225" name="Google Shape;1225;p21"/>
              <p:cNvCxnSpPr/>
              <p:nvPr/>
            </p:nvCxnSpPr>
            <p:spPr>
              <a:xfrm>
                <a:off x="2886" y="1948"/>
                <a:ext cx="1" cy="109"/>
              </a:xfrm>
              <a:prstGeom prst="straightConnector1">
                <a:avLst/>
              </a:prstGeom>
              <a:noFill/>
              <a:ln w="33325" cap="flat" cmpd="sng">
                <a:solidFill>
                  <a:srgbClr val="DDDDDD"/>
                </a:solidFill>
                <a:prstDash val="solid"/>
                <a:round/>
                <a:headEnd type="none" w="sm" len="sm"/>
                <a:tailEnd type="none" w="sm" len="sm"/>
              </a:ln>
            </p:spPr>
          </p:cxnSp>
          <p:cxnSp>
            <p:nvCxnSpPr>
              <p:cNvPr id="1226" name="Google Shape;1226;p21"/>
              <p:cNvCxnSpPr/>
              <p:nvPr/>
            </p:nvCxnSpPr>
            <p:spPr>
              <a:xfrm>
                <a:off x="2893" y="1948"/>
                <a:ext cx="1" cy="109"/>
              </a:xfrm>
              <a:prstGeom prst="straightConnector1">
                <a:avLst/>
              </a:prstGeom>
              <a:noFill/>
              <a:ln w="33325" cap="flat" cmpd="sng">
                <a:solidFill>
                  <a:srgbClr val="E8E8E8"/>
                </a:solidFill>
                <a:prstDash val="solid"/>
                <a:round/>
                <a:headEnd type="none" w="sm" len="sm"/>
                <a:tailEnd type="none" w="sm" len="sm"/>
              </a:ln>
            </p:spPr>
          </p:cxnSp>
          <p:cxnSp>
            <p:nvCxnSpPr>
              <p:cNvPr id="1227" name="Google Shape;1227;p21"/>
              <p:cNvCxnSpPr/>
              <p:nvPr/>
            </p:nvCxnSpPr>
            <p:spPr>
              <a:xfrm>
                <a:off x="2901" y="1948"/>
                <a:ext cx="1" cy="109"/>
              </a:xfrm>
              <a:prstGeom prst="straightConnector1">
                <a:avLst/>
              </a:prstGeom>
              <a:noFill/>
              <a:ln w="33325" cap="flat" cmpd="sng">
                <a:solidFill>
                  <a:srgbClr val="F4F4F4"/>
                </a:solidFill>
                <a:prstDash val="solid"/>
                <a:round/>
                <a:headEnd type="none" w="sm" len="sm"/>
                <a:tailEnd type="none" w="sm" len="sm"/>
              </a:ln>
            </p:spPr>
          </p:cxnSp>
          <p:cxnSp>
            <p:nvCxnSpPr>
              <p:cNvPr id="1228" name="Google Shape;1228;p21"/>
              <p:cNvCxnSpPr/>
              <p:nvPr/>
            </p:nvCxnSpPr>
            <p:spPr>
              <a:xfrm>
                <a:off x="2908" y="1948"/>
                <a:ext cx="1" cy="109"/>
              </a:xfrm>
              <a:prstGeom prst="straightConnector1">
                <a:avLst/>
              </a:prstGeom>
              <a:noFill/>
              <a:ln w="33325" cap="flat" cmpd="sng">
                <a:solidFill>
                  <a:srgbClr val="FFFFFF"/>
                </a:solidFill>
                <a:prstDash val="solid"/>
                <a:round/>
                <a:headEnd type="none" w="sm" len="sm"/>
                <a:tailEnd type="none" w="sm" len="sm"/>
              </a:ln>
            </p:spPr>
          </p:cxnSp>
          <p:sp>
            <p:nvSpPr>
              <p:cNvPr id="1229" name="Google Shape;1229;p21"/>
              <p:cNvSpPr/>
              <p:nvPr/>
            </p:nvSpPr>
            <p:spPr>
              <a:xfrm>
                <a:off x="2744" y="1951"/>
                <a:ext cx="164" cy="110"/>
              </a:xfrm>
              <a:custGeom>
                <a:avLst/>
                <a:gdLst/>
                <a:ahLst/>
                <a:cxnLst/>
                <a:rect l="l" t="t" r="r" b="b"/>
                <a:pathLst>
                  <a:path w="1464" h="976" extrusionOk="0">
                    <a:moveTo>
                      <a:pt x="0" y="970"/>
                    </a:moveTo>
                    <a:cubicBezTo>
                      <a:pt x="6" y="434"/>
                      <a:pt x="660" y="0"/>
                      <a:pt x="1464" y="0"/>
                    </a:cubicBezTo>
                    <a:lnTo>
                      <a:pt x="1464" y="976"/>
                    </a:lnTo>
                    <a:lnTo>
                      <a:pt x="0" y="97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sp>
            <p:nvSpPr>
              <p:cNvPr id="1230" name="Google Shape;1230;p21"/>
              <p:cNvSpPr/>
              <p:nvPr/>
            </p:nvSpPr>
            <p:spPr>
              <a:xfrm>
                <a:off x="2744" y="1951"/>
                <a:ext cx="164" cy="109"/>
              </a:xfrm>
              <a:custGeom>
                <a:avLst/>
                <a:gdLst/>
                <a:ahLst/>
                <a:cxnLst/>
                <a:rect l="l" t="t" r="r" b="b"/>
                <a:pathLst>
                  <a:path w="164" h="109" extrusionOk="0">
                    <a:moveTo>
                      <a:pt x="0" y="109"/>
                    </a:moveTo>
                    <a:cubicBezTo>
                      <a:pt x="1" y="49"/>
                      <a:pt x="74" y="0"/>
                      <a:pt x="164" y="0"/>
                    </a:cubicBezTo>
                  </a:path>
                </a:pathLst>
              </a:custGeom>
              <a:noFill/>
              <a:ln w="1110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cxnSp>
            <p:nvCxnSpPr>
              <p:cNvPr id="1231" name="Google Shape;1231;p21"/>
              <p:cNvCxnSpPr/>
              <p:nvPr/>
            </p:nvCxnSpPr>
            <p:spPr>
              <a:xfrm>
                <a:off x="2908" y="1953"/>
                <a:ext cx="1" cy="104"/>
              </a:xfrm>
              <a:prstGeom prst="straightConnector1">
                <a:avLst/>
              </a:prstGeom>
              <a:noFill/>
              <a:ln w="33325" cap="flat" cmpd="sng">
                <a:solidFill>
                  <a:srgbClr val="FFFFFF"/>
                </a:solidFill>
                <a:prstDash val="solid"/>
                <a:round/>
                <a:headEnd type="none" w="sm" len="sm"/>
                <a:tailEnd type="none" w="sm" len="sm"/>
              </a:ln>
            </p:spPr>
          </p:cxnSp>
          <p:cxnSp>
            <p:nvCxnSpPr>
              <p:cNvPr id="1232" name="Google Shape;1232;p21"/>
              <p:cNvCxnSpPr/>
              <p:nvPr/>
            </p:nvCxnSpPr>
            <p:spPr>
              <a:xfrm>
                <a:off x="2915" y="1953"/>
                <a:ext cx="1" cy="104"/>
              </a:xfrm>
              <a:prstGeom prst="straightConnector1">
                <a:avLst/>
              </a:prstGeom>
              <a:noFill/>
              <a:ln w="33325" cap="flat" cmpd="sng">
                <a:solidFill>
                  <a:srgbClr val="F3F3F3"/>
                </a:solidFill>
                <a:prstDash val="solid"/>
                <a:round/>
                <a:headEnd type="none" w="sm" len="sm"/>
                <a:tailEnd type="none" w="sm" len="sm"/>
              </a:ln>
            </p:spPr>
          </p:cxnSp>
          <p:cxnSp>
            <p:nvCxnSpPr>
              <p:cNvPr id="1233" name="Google Shape;1233;p21"/>
              <p:cNvCxnSpPr/>
              <p:nvPr/>
            </p:nvCxnSpPr>
            <p:spPr>
              <a:xfrm>
                <a:off x="2923" y="1953"/>
                <a:ext cx="0" cy="104"/>
              </a:xfrm>
              <a:prstGeom prst="straightConnector1">
                <a:avLst/>
              </a:prstGeom>
              <a:noFill/>
              <a:ln w="33325" cap="flat" cmpd="sng">
                <a:solidFill>
                  <a:srgbClr val="E7E7E7"/>
                </a:solidFill>
                <a:prstDash val="solid"/>
                <a:round/>
                <a:headEnd type="none" w="sm" len="sm"/>
                <a:tailEnd type="none" w="sm" len="sm"/>
              </a:ln>
            </p:spPr>
          </p:cxnSp>
          <p:cxnSp>
            <p:nvCxnSpPr>
              <p:cNvPr id="1234" name="Google Shape;1234;p21"/>
              <p:cNvCxnSpPr/>
              <p:nvPr/>
            </p:nvCxnSpPr>
            <p:spPr>
              <a:xfrm>
                <a:off x="2930" y="1953"/>
                <a:ext cx="1" cy="104"/>
              </a:xfrm>
              <a:prstGeom prst="straightConnector1">
                <a:avLst/>
              </a:prstGeom>
              <a:noFill/>
              <a:ln w="33325" cap="flat" cmpd="sng">
                <a:solidFill>
                  <a:srgbClr val="DBDBDB"/>
                </a:solidFill>
                <a:prstDash val="solid"/>
                <a:round/>
                <a:headEnd type="none" w="sm" len="sm"/>
                <a:tailEnd type="none" w="sm" len="sm"/>
              </a:ln>
            </p:spPr>
          </p:cxnSp>
          <p:cxnSp>
            <p:nvCxnSpPr>
              <p:cNvPr id="1235" name="Google Shape;1235;p21"/>
              <p:cNvCxnSpPr/>
              <p:nvPr/>
            </p:nvCxnSpPr>
            <p:spPr>
              <a:xfrm>
                <a:off x="2937" y="1953"/>
                <a:ext cx="1" cy="104"/>
              </a:xfrm>
              <a:prstGeom prst="straightConnector1">
                <a:avLst/>
              </a:prstGeom>
              <a:noFill/>
              <a:ln w="33325" cap="flat" cmpd="sng">
                <a:solidFill>
                  <a:srgbClr val="CFCFCF"/>
                </a:solidFill>
                <a:prstDash val="solid"/>
                <a:round/>
                <a:headEnd type="none" w="sm" len="sm"/>
                <a:tailEnd type="none" w="sm" len="sm"/>
              </a:ln>
            </p:spPr>
          </p:cxnSp>
          <p:cxnSp>
            <p:nvCxnSpPr>
              <p:cNvPr id="1236" name="Google Shape;1236;p21"/>
              <p:cNvCxnSpPr/>
              <p:nvPr/>
            </p:nvCxnSpPr>
            <p:spPr>
              <a:xfrm>
                <a:off x="2945" y="1953"/>
                <a:ext cx="1" cy="104"/>
              </a:xfrm>
              <a:prstGeom prst="straightConnector1">
                <a:avLst/>
              </a:prstGeom>
              <a:noFill/>
              <a:ln w="33325" cap="flat" cmpd="sng">
                <a:solidFill>
                  <a:srgbClr val="C3C3C3"/>
                </a:solidFill>
                <a:prstDash val="solid"/>
                <a:round/>
                <a:headEnd type="none" w="sm" len="sm"/>
                <a:tailEnd type="none" w="sm" len="sm"/>
              </a:ln>
            </p:spPr>
          </p:cxnSp>
          <p:cxnSp>
            <p:nvCxnSpPr>
              <p:cNvPr id="1237" name="Google Shape;1237;p21"/>
              <p:cNvCxnSpPr/>
              <p:nvPr/>
            </p:nvCxnSpPr>
            <p:spPr>
              <a:xfrm>
                <a:off x="2952" y="1953"/>
                <a:ext cx="1" cy="104"/>
              </a:xfrm>
              <a:prstGeom prst="straightConnector1">
                <a:avLst/>
              </a:prstGeom>
              <a:noFill/>
              <a:ln w="33325" cap="flat" cmpd="sng">
                <a:solidFill>
                  <a:srgbClr val="B6B6B6"/>
                </a:solidFill>
                <a:prstDash val="solid"/>
                <a:round/>
                <a:headEnd type="none" w="sm" len="sm"/>
                <a:tailEnd type="none" w="sm" len="sm"/>
              </a:ln>
            </p:spPr>
          </p:cxnSp>
          <p:cxnSp>
            <p:nvCxnSpPr>
              <p:cNvPr id="1238" name="Google Shape;1238;p21"/>
              <p:cNvCxnSpPr/>
              <p:nvPr/>
            </p:nvCxnSpPr>
            <p:spPr>
              <a:xfrm>
                <a:off x="2958" y="1953"/>
                <a:ext cx="1" cy="104"/>
              </a:xfrm>
              <a:prstGeom prst="straightConnector1">
                <a:avLst/>
              </a:prstGeom>
              <a:noFill/>
              <a:ln w="33325" cap="flat" cmpd="sng">
                <a:solidFill>
                  <a:srgbClr val="AAAAAA"/>
                </a:solidFill>
                <a:prstDash val="solid"/>
                <a:round/>
                <a:headEnd type="none" w="sm" len="sm"/>
                <a:tailEnd type="none" w="sm" len="sm"/>
              </a:ln>
            </p:spPr>
          </p:cxnSp>
          <p:cxnSp>
            <p:nvCxnSpPr>
              <p:cNvPr id="1239" name="Google Shape;1239;p21"/>
              <p:cNvCxnSpPr/>
              <p:nvPr/>
            </p:nvCxnSpPr>
            <p:spPr>
              <a:xfrm>
                <a:off x="2967" y="1953"/>
                <a:ext cx="0" cy="104"/>
              </a:xfrm>
              <a:prstGeom prst="straightConnector1">
                <a:avLst/>
              </a:prstGeom>
              <a:noFill/>
              <a:ln w="33325" cap="flat" cmpd="sng">
                <a:solidFill>
                  <a:srgbClr val="9E9E9E"/>
                </a:solidFill>
                <a:prstDash val="solid"/>
                <a:round/>
                <a:headEnd type="none" w="sm" len="sm"/>
                <a:tailEnd type="none" w="sm" len="sm"/>
              </a:ln>
            </p:spPr>
          </p:cxnSp>
          <p:cxnSp>
            <p:nvCxnSpPr>
              <p:cNvPr id="1240" name="Google Shape;1240;p21"/>
              <p:cNvCxnSpPr/>
              <p:nvPr/>
            </p:nvCxnSpPr>
            <p:spPr>
              <a:xfrm>
                <a:off x="2974" y="1953"/>
                <a:ext cx="1" cy="104"/>
              </a:xfrm>
              <a:prstGeom prst="straightConnector1">
                <a:avLst/>
              </a:prstGeom>
              <a:noFill/>
              <a:ln w="33325" cap="flat" cmpd="sng">
                <a:solidFill>
                  <a:srgbClr val="929292"/>
                </a:solidFill>
                <a:prstDash val="solid"/>
                <a:round/>
                <a:headEnd type="none" w="sm" len="sm"/>
                <a:tailEnd type="none" w="sm" len="sm"/>
              </a:ln>
            </p:spPr>
          </p:cxnSp>
          <p:cxnSp>
            <p:nvCxnSpPr>
              <p:cNvPr id="1241" name="Google Shape;1241;p21"/>
              <p:cNvCxnSpPr/>
              <p:nvPr/>
            </p:nvCxnSpPr>
            <p:spPr>
              <a:xfrm>
                <a:off x="2981" y="1953"/>
                <a:ext cx="1" cy="104"/>
              </a:xfrm>
              <a:prstGeom prst="straightConnector1">
                <a:avLst/>
              </a:prstGeom>
              <a:noFill/>
              <a:ln w="33325" cap="flat" cmpd="sng">
                <a:solidFill>
                  <a:srgbClr val="868686"/>
                </a:solidFill>
                <a:prstDash val="solid"/>
                <a:round/>
                <a:headEnd type="none" w="sm" len="sm"/>
                <a:tailEnd type="none" w="sm" len="sm"/>
              </a:ln>
            </p:spPr>
          </p:cxnSp>
          <p:cxnSp>
            <p:nvCxnSpPr>
              <p:cNvPr id="1242" name="Google Shape;1242;p21"/>
              <p:cNvCxnSpPr/>
              <p:nvPr/>
            </p:nvCxnSpPr>
            <p:spPr>
              <a:xfrm>
                <a:off x="2989" y="1953"/>
                <a:ext cx="1" cy="104"/>
              </a:xfrm>
              <a:prstGeom prst="straightConnector1">
                <a:avLst/>
              </a:prstGeom>
              <a:noFill/>
              <a:ln w="33325" cap="flat" cmpd="sng">
                <a:solidFill>
                  <a:srgbClr val="797979"/>
                </a:solidFill>
                <a:prstDash val="solid"/>
                <a:round/>
                <a:headEnd type="none" w="sm" len="sm"/>
                <a:tailEnd type="none" w="sm" len="sm"/>
              </a:ln>
            </p:spPr>
          </p:cxnSp>
          <p:cxnSp>
            <p:nvCxnSpPr>
              <p:cNvPr id="1243" name="Google Shape;1243;p21"/>
              <p:cNvCxnSpPr/>
              <p:nvPr/>
            </p:nvCxnSpPr>
            <p:spPr>
              <a:xfrm>
                <a:off x="2995" y="1953"/>
                <a:ext cx="1" cy="104"/>
              </a:xfrm>
              <a:prstGeom prst="straightConnector1">
                <a:avLst/>
              </a:prstGeom>
              <a:noFill/>
              <a:ln w="33325" cap="flat" cmpd="sng">
                <a:solidFill>
                  <a:srgbClr val="6D6D6D"/>
                </a:solidFill>
                <a:prstDash val="solid"/>
                <a:round/>
                <a:headEnd type="none" w="sm" len="sm"/>
                <a:tailEnd type="none" w="sm" len="sm"/>
              </a:ln>
            </p:spPr>
          </p:cxnSp>
          <p:cxnSp>
            <p:nvCxnSpPr>
              <p:cNvPr id="1244" name="Google Shape;1244;p21"/>
              <p:cNvCxnSpPr/>
              <p:nvPr/>
            </p:nvCxnSpPr>
            <p:spPr>
              <a:xfrm>
                <a:off x="3002" y="1953"/>
                <a:ext cx="1" cy="104"/>
              </a:xfrm>
              <a:prstGeom prst="straightConnector1">
                <a:avLst/>
              </a:prstGeom>
              <a:noFill/>
              <a:ln w="33325" cap="flat" cmpd="sng">
                <a:solidFill>
                  <a:srgbClr val="616161"/>
                </a:solidFill>
                <a:prstDash val="solid"/>
                <a:round/>
                <a:headEnd type="none" w="sm" len="sm"/>
                <a:tailEnd type="none" w="sm" len="sm"/>
              </a:ln>
            </p:spPr>
          </p:cxnSp>
          <p:cxnSp>
            <p:nvCxnSpPr>
              <p:cNvPr id="1245" name="Google Shape;1245;p21"/>
              <p:cNvCxnSpPr/>
              <p:nvPr/>
            </p:nvCxnSpPr>
            <p:spPr>
              <a:xfrm>
                <a:off x="3010" y="1953"/>
                <a:ext cx="1" cy="104"/>
              </a:xfrm>
              <a:prstGeom prst="straightConnector1">
                <a:avLst/>
              </a:prstGeom>
              <a:noFill/>
              <a:ln w="33325" cap="flat" cmpd="sng">
                <a:solidFill>
                  <a:srgbClr val="555555"/>
                </a:solidFill>
                <a:prstDash val="solid"/>
                <a:round/>
                <a:headEnd type="none" w="sm" len="sm"/>
                <a:tailEnd type="none" w="sm" len="sm"/>
              </a:ln>
            </p:spPr>
          </p:cxnSp>
          <p:cxnSp>
            <p:nvCxnSpPr>
              <p:cNvPr id="1246" name="Google Shape;1246;p21"/>
              <p:cNvCxnSpPr/>
              <p:nvPr/>
            </p:nvCxnSpPr>
            <p:spPr>
              <a:xfrm>
                <a:off x="3018" y="1953"/>
                <a:ext cx="0" cy="104"/>
              </a:xfrm>
              <a:prstGeom prst="straightConnector1">
                <a:avLst/>
              </a:prstGeom>
              <a:noFill/>
              <a:ln w="33325" cap="flat" cmpd="sng">
                <a:solidFill>
                  <a:srgbClr val="494949"/>
                </a:solidFill>
                <a:prstDash val="solid"/>
                <a:round/>
                <a:headEnd type="none" w="sm" len="sm"/>
                <a:tailEnd type="none" w="sm" len="sm"/>
              </a:ln>
            </p:spPr>
          </p:cxnSp>
          <p:cxnSp>
            <p:nvCxnSpPr>
              <p:cNvPr id="1247" name="Google Shape;1247;p21"/>
              <p:cNvCxnSpPr/>
              <p:nvPr/>
            </p:nvCxnSpPr>
            <p:spPr>
              <a:xfrm>
                <a:off x="3025" y="1953"/>
                <a:ext cx="1" cy="104"/>
              </a:xfrm>
              <a:prstGeom prst="straightConnector1">
                <a:avLst/>
              </a:prstGeom>
              <a:noFill/>
              <a:ln w="33325" cap="flat" cmpd="sng">
                <a:solidFill>
                  <a:srgbClr val="3C3C3C"/>
                </a:solidFill>
                <a:prstDash val="solid"/>
                <a:round/>
                <a:headEnd type="none" w="sm" len="sm"/>
                <a:tailEnd type="none" w="sm" len="sm"/>
              </a:ln>
            </p:spPr>
          </p:cxnSp>
          <p:cxnSp>
            <p:nvCxnSpPr>
              <p:cNvPr id="1248" name="Google Shape;1248;p21"/>
              <p:cNvCxnSpPr/>
              <p:nvPr/>
            </p:nvCxnSpPr>
            <p:spPr>
              <a:xfrm>
                <a:off x="3031" y="1953"/>
                <a:ext cx="1" cy="104"/>
              </a:xfrm>
              <a:prstGeom prst="straightConnector1">
                <a:avLst/>
              </a:prstGeom>
              <a:noFill/>
              <a:ln w="33325" cap="flat" cmpd="sng">
                <a:solidFill>
                  <a:srgbClr val="303030"/>
                </a:solidFill>
                <a:prstDash val="solid"/>
                <a:round/>
                <a:headEnd type="none" w="sm" len="sm"/>
                <a:tailEnd type="none" w="sm" len="sm"/>
              </a:ln>
            </p:spPr>
          </p:cxnSp>
          <p:cxnSp>
            <p:nvCxnSpPr>
              <p:cNvPr id="1249" name="Google Shape;1249;p21"/>
              <p:cNvCxnSpPr/>
              <p:nvPr/>
            </p:nvCxnSpPr>
            <p:spPr>
              <a:xfrm>
                <a:off x="3039" y="1953"/>
                <a:ext cx="1" cy="104"/>
              </a:xfrm>
              <a:prstGeom prst="straightConnector1">
                <a:avLst/>
              </a:prstGeom>
              <a:noFill/>
              <a:ln w="33325" cap="flat" cmpd="sng">
                <a:solidFill>
                  <a:srgbClr val="242424"/>
                </a:solidFill>
                <a:prstDash val="solid"/>
                <a:round/>
                <a:headEnd type="none" w="sm" len="sm"/>
                <a:tailEnd type="none" w="sm" len="sm"/>
              </a:ln>
            </p:spPr>
          </p:cxnSp>
          <p:cxnSp>
            <p:nvCxnSpPr>
              <p:cNvPr id="1250" name="Google Shape;1250;p21"/>
              <p:cNvCxnSpPr/>
              <p:nvPr/>
            </p:nvCxnSpPr>
            <p:spPr>
              <a:xfrm>
                <a:off x="3046" y="1953"/>
                <a:ext cx="1" cy="104"/>
              </a:xfrm>
              <a:prstGeom prst="straightConnector1">
                <a:avLst/>
              </a:prstGeom>
              <a:noFill/>
              <a:ln w="33325" cap="flat" cmpd="sng">
                <a:solidFill>
                  <a:srgbClr val="181818"/>
                </a:solidFill>
                <a:prstDash val="solid"/>
                <a:round/>
                <a:headEnd type="none" w="sm" len="sm"/>
                <a:tailEnd type="none" w="sm" len="sm"/>
              </a:ln>
            </p:spPr>
          </p:cxnSp>
          <p:cxnSp>
            <p:nvCxnSpPr>
              <p:cNvPr id="1251" name="Google Shape;1251;p21"/>
              <p:cNvCxnSpPr/>
              <p:nvPr/>
            </p:nvCxnSpPr>
            <p:spPr>
              <a:xfrm>
                <a:off x="3053" y="1953"/>
                <a:ext cx="1" cy="104"/>
              </a:xfrm>
              <a:prstGeom prst="straightConnector1">
                <a:avLst/>
              </a:prstGeom>
              <a:noFill/>
              <a:ln w="33325" cap="flat" cmpd="sng">
                <a:solidFill>
                  <a:srgbClr val="0C0C0C"/>
                </a:solidFill>
                <a:prstDash val="solid"/>
                <a:round/>
                <a:headEnd type="none" w="sm" len="sm"/>
                <a:tailEnd type="none" w="sm" len="sm"/>
              </a:ln>
            </p:spPr>
          </p:cxnSp>
          <p:cxnSp>
            <p:nvCxnSpPr>
              <p:cNvPr id="1252" name="Google Shape;1252;p21"/>
              <p:cNvCxnSpPr/>
              <p:nvPr/>
            </p:nvCxnSpPr>
            <p:spPr>
              <a:xfrm>
                <a:off x="3062" y="1953"/>
                <a:ext cx="0" cy="104"/>
              </a:xfrm>
              <a:prstGeom prst="straightConnector1">
                <a:avLst/>
              </a:prstGeom>
              <a:noFill/>
              <a:ln w="33325" cap="flat" cmpd="sng">
                <a:solidFill>
                  <a:srgbClr val="000000"/>
                </a:solidFill>
                <a:prstDash val="solid"/>
                <a:round/>
                <a:headEnd type="none" w="sm" len="sm"/>
                <a:tailEnd type="none" w="sm" len="sm"/>
              </a:ln>
            </p:spPr>
          </p:cxnSp>
          <p:sp>
            <p:nvSpPr>
              <p:cNvPr id="1253" name="Google Shape;1253;p21"/>
              <p:cNvSpPr/>
              <p:nvPr/>
            </p:nvSpPr>
            <p:spPr>
              <a:xfrm>
                <a:off x="2901" y="1957"/>
                <a:ext cx="164" cy="105"/>
              </a:xfrm>
              <a:custGeom>
                <a:avLst/>
                <a:gdLst/>
                <a:ahLst/>
                <a:cxnLst/>
                <a:rect l="l" t="t" r="r" b="b"/>
                <a:pathLst>
                  <a:path w="1464" h="944" extrusionOk="0">
                    <a:moveTo>
                      <a:pt x="0" y="0"/>
                    </a:moveTo>
                    <a:cubicBezTo>
                      <a:pt x="809" y="0"/>
                      <a:pt x="1464" y="423"/>
                      <a:pt x="1464" y="944"/>
                    </a:cubicBezTo>
                    <a:lnTo>
                      <a:pt x="0" y="944"/>
                    </a:lnTo>
                    <a:lnTo>
                      <a:pt x="0"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sp>
            <p:nvSpPr>
              <p:cNvPr id="1254" name="Google Shape;1254;p21"/>
              <p:cNvSpPr/>
              <p:nvPr/>
            </p:nvSpPr>
            <p:spPr>
              <a:xfrm>
                <a:off x="2901" y="1957"/>
                <a:ext cx="164" cy="105"/>
              </a:xfrm>
              <a:custGeom>
                <a:avLst/>
                <a:gdLst/>
                <a:ahLst/>
                <a:cxnLst/>
                <a:rect l="l" t="t" r="r" b="b"/>
                <a:pathLst>
                  <a:path w="164" h="105" extrusionOk="0">
                    <a:moveTo>
                      <a:pt x="0" y="0"/>
                    </a:moveTo>
                    <a:cubicBezTo>
                      <a:pt x="91" y="0"/>
                      <a:pt x="164" y="47"/>
                      <a:pt x="164" y="105"/>
                    </a:cubicBezTo>
                  </a:path>
                </a:pathLst>
              </a:custGeom>
              <a:noFill/>
              <a:ln w="1110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cxnSp>
            <p:nvCxnSpPr>
              <p:cNvPr id="1255" name="Google Shape;1255;p21"/>
              <p:cNvCxnSpPr/>
              <p:nvPr/>
            </p:nvCxnSpPr>
            <p:spPr>
              <a:xfrm flipH="1">
                <a:off x="2421" y="1593"/>
                <a:ext cx="5" cy="3"/>
              </a:xfrm>
              <a:prstGeom prst="straightConnector1">
                <a:avLst/>
              </a:prstGeom>
              <a:noFill/>
              <a:ln w="23800" cap="flat" cmpd="sng">
                <a:solidFill>
                  <a:srgbClr val="161616"/>
                </a:solidFill>
                <a:prstDash val="solid"/>
                <a:round/>
                <a:headEnd type="none" w="sm" len="sm"/>
                <a:tailEnd type="none" w="sm" len="sm"/>
              </a:ln>
            </p:spPr>
          </p:cxnSp>
          <p:cxnSp>
            <p:nvCxnSpPr>
              <p:cNvPr id="1256" name="Google Shape;1256;p21"/>
              <p:cNvCxnSpPr/>
              <p:nvPr/>
            </p:nvCxnSpPr>
            <p:spPr>
              <a:xfrm flipH="1">
                <a:off x="2421" y="1593"/>
                <a:ext cx="19" cy="15"/>
              </a:xfrm>
              <a:prstGeom prst="straightConnector1">
                <a:avLst/>
              </a:prstGeom>
              <a:noFill/>
              <a:ln w="23800" cap="flat" cmpd="sng">
                <a:solidFill>
                  <a:srgbClr val="1A1A1A"/>
                </a:solidFill>
                <a:prstDash val="solid"/>
                <a:round/>
                <a:headEnd type="none" w="sm" len="sm"/>
                <a:tailEnd type="none" w="sm" len="sm"/>
              </a:ln>
            </p:spPr>
          </p:cxnSp>
          <p:cxnSp>
            <p:nvCxnSpPr>
              <p:cNvPr id="1257" name="Google Shape;1257;p21"/>
              <p:cNvCxnSpPr/>
              <p:nvPr/>
            </p:nvCxnSpPr>
            <p:spPr>
              <a:xfrm flipH="1">
                <a:off x="2421" y="1593"/>
                <a:ext cx="19" cy="15"/>
              </a:xfrm>
              <a:prstGeom prst="straightConnector1">
                <a:avLst/>
              </a:prstGeom>
              <a:noFill/>
              <a:ln w="23800" cap="flat" cmpd="sng">
                <a:solidFill>
                  <a:srgbClr val="1E1E1E"/>
                </a:solidFill>
                <a:prstDash val="solid"/>
                <a:round/>
                <a:headEnd type="none" w="sm" len="sm"/>
                <a:tailEnd type="none" w="sm" len="sm"/>
              </a:ln>
            </p:spPr>
          </p:cxnSp>
          <p:cxnSp>
            <p:nvCxnSpPr>
              <p:cNvPr id="1258" name="Google Shape;1258;p21"/>
              <p:cNvCxnSpPr/>
              <p:nvPr/>
            </p:nvCxnSpPr>
            <p:spPr>
              <a:xfrm flipH="1">
                <a:off x="2421" y="1593"/>
                <a:ext cx="33" cy="26"/>
              </a:xfrm>
              <a:prstGeom prst="straightConnector1">
                <a:avLst/>
              </a:prstGeom>
              <a:noFill/>
              <a:ln w="23800" cap="flat" cmpd="sng">
                <a:solidFill>
                  <a:srgbClr val="232323"/>
                </a:solidFill>
                <a:prstDash val="solid"/>
                <a:round/>
                <a:headEnd type="none" w="sm" len="sm"/>
                <a:tailEnd type="none" w="sm" len="sm"/>
              </a:ln>
            </p:spPr>
          </p:cxnSp>
          <p:cxnSp>
            <p:nvCxnSpPr>
              <p:cNvPr id="1259" name="Google Shape;1259;p21"/>
              <p:cNvCxnSpPr/>
              <p:nvPr/>
            </p:nvCxnSpPr>
            <p:spPr>
              <a:xfrm flipH="1">
                <a:off x="2421" y="1593"/>
                <a:ext cx="48" cy="37"/>
              </a:xfrm>
              <a:prstGeom prst="straightConnector1">
                <a:avLst/>
              </a:prstGeom>
              <a:noFill/>
              <a:ln w="23800" cap="flat" cmpd="sng">
                <a:solidFill>
                  <a:srgbClr val="272727"/>
                </a:solidFill>
                <a:prstDash val="solid"/>
                <a:round/>
                <a:headEnd type="none" w="sm" len="sm"/>
                <a:tailEnd type="none" w="sm" len="sm"/>
              </a:ln>
            </p:spPr>
          </p:cxnSp>
          <p:cxnSp>
            <p:nvCxnSpPr>
              <p:cNvPr id="1260" name="Google Shape;1260;p21"/>
              <p:cNvCxnSpPr/>
              <p:nvPr/>
            </p:nvCxnSpPr>
            <p:spPr>
              <a:xfrm flipH="1">
                <a:off x="2421" y="1593"/>
                <a:ext cx="63" cy="48"/>
              </a:xfrm>
              <a:prstGeom prst="straightConnector1">
                <a:avLst/>
              </a:prstGeom>
              <a:noFill/>
              <a:ln w="23800" cap="flat" cmpd="sng">
                <a:solidFill>
                  <a:srgbClr val="2C2C2C"/>
                </a:solidFill>
                <a:prstDash val="solid"/>
                <a:round/>
                <a:headEnd type="none" w="sm" len="sm"/>
                <a:tailEnd type="none" w="sm" len="sm"/>
              </a:ln>
            </p:spPr>
          </p:cxnSp>
          <p:cxnSp>
            <p:nvCxnSpPr>
              <p:cNvPr id="1261" name="Google Shape;1261;p21"/>
              <p:cNvCxnSpPr/>
              <p:nvPr/>
            </p:nvCxnSpPr>
            <p:spPr>
              <a:xfrm flipH="1">
                <a:off x="2421" y="1593"/>
                <a:ext cx="63" cy="48"/>
              </a:xfrm>
              <a:prstGeom prst="straightConnector1">
                <a:avLst/>
              </a:prstGeom>
              <a:noFill/>
              <a:ln w="23800" cap="flat" cmpd="sng">
                <a:solidFill>
                  <a:srgbClr val="303030"/>
                </a:solidFill>
                <a:prstDash val="solid"/>
                <a:round/>
                <a:headEnd type="none" w="sm" len="sm"/>
                <a:tailEnd type="none" w="sm" len="sm"/>
              </a:ln>
            </p:spPr>
          </p:cxnSp>
          <p:cxnSp>
            <p:nvCxnSpPr>
              <p:cNvPr id="1262" name="Google Shape;1262;p21"/>
              <p:cNvCxnSpPr/>
              <p:nvPr/>
            </p:nvCxnSpPr>
            <p:spPr>
              <a:xfrm flipH="1">
                <a:off x="2421" y="1593"/>
                <a:ext cx="75" cy="58"/>
              </a:xfrm>
              <a:prstGeom prst="straightConnector1">
                <a:avLst/>
              </a:prstGeom>
              <a:noFill/>
              <a:ln w="23800" cap="flat" cmpd="sng">
                <a:solidFill>
                  <a:srgbClr val="343434"/>
                </a:solidFill>
                <a:prstDash val="solid"/>
                <a:round/>
                <a:headEnd type="none" w="sm" len="sm"/>
                <a:tailEnd type="none" w="sm" len="sm"/>
              </a:ln>
            </p:spPr>
          </p:cxnSp>
          <p:cxnSp>
            <p:nvCxnSpPr>
              <p:cNvPr id="1263" name="Google Shape;1263;p21"/>
              <p:cNvCxnSpPr/>
              <p:nvPr/>
            </p:nvCxnSpPr>
            <p:spPr>
              <a:xfrm flipH="1">
                <a:off x="2421" y="1593"/>
                <a:ext cx="91" cy="69"/>
              </a:xfrm>
              <a:prstGeom prst="straightConnector1">
                <a:avLst/>
              </a:prstGeom>
              <a:noFill/>
              <a:ln w="23800" cap="flat" cmpd="sng">
                <a:solidFill>
                  <a:srgbClr val="393939"/>
                </a:solidFill>
                <a:prstDash val="solid"/>
                <a:round/>
                <a:headEnd type="none" w="sm" len="sm"/>
                <a:tailEnd type="none" w="sm" len="sm"/>
              </a:ln>
            </p:spPr>
          </p:cxnSp>
          <p:cxnSp>
            <p:nvCxnSpPr>
              <p:cNvPr id="1264" name="Google Shape;1264;p21"/>
              <p:cNvCxnSpPr/>
              <p:nvPr/>
            </p:nvCxnSpPr>
            <p:spPr>
              <a:xfrm flipH="1">
                <a:off x="2421" y="1593"/>
                <a:ext cx="91" cy="69"/>
              </a:xfrm>
              <a:prstGeom prst="straightConnector1">
                <a:avLst/>
              </a:prstGeom>
              <a:noFill/>
              <a:ln w="23800" cap="flat" cmpd="sng">
                <a:solidFill>
                  <a:srgbClr val="3D3D3D"/>
                </a:solidFill>
                <a:prstDash val="solid"/>
                <a:round/>
                <a:headEnd type="none" w="sm" len="sm"/>
                <a:tailEnd type="none" w="sm" len="sm"/>
              </a:ln>
            </p:spPr>
          </p:cxnSp>
          <p:cxnSp>
            <p:nvCxnSpPr>
              <p:cNvPr id="1265" name="Google Shape;1265;p21"/>
              <p:cNvCxnSpPr/>
              <p:nvPr/>
            </p:nvCxnSpPr>
            <p:spPr>
              <a:xfrm flipH="1">
                <a:off x="2421" y="1593"/>
                <a:ext cx="104" cy="80"/>
              </a:xfrm>
              <a:prstGeom prst="straightConnector1">
                <a:avLst/>
              </a:prstGeom>
              <a:noFill/>
              <a:ln w="23800" cap="flat" cmpd="sng">
                <a:solidFill>
                  <a:srgbClr val="424242"/>
                </a:solidFill>
                <a:prstDash val="solid"/>
                <a:round/>
                <a:headEnd type="none" w="sm" len="sm"/>
                <a:tailEnd type="none" w="sm" len="sm"/>
              </a:ln>
            </p:spPr>
          </p:cxnSp>
          <p:cxnSp>
            <p:nvCxnSpPr>
              <p:cNvPr id="1266" name="Google Shape;1266;p21"/>
              <p:cNvCxnSpPr/>
              <p:nvPr/>
            </p:nvCxnSpPr>
            <p:spPr>
              <a:xfrm flipH="1">
                <a:off x="2421" y="1593"/>
                <a:ext cx="119" cy="92"/>
              </a:xfrm>
              <a:prstGeom prst="straightConnector1">
                <a:avLst/>
              </a:prstGeom>
              <a:noFill/>
              <a:ln w="23800" cap="flat" cmpd="sng">
                <a:solidFill>
                  <a:srgbClr val="464646"/>
                </a:solidFill>
                <a:prstDash val="solid"/>
                <a:round/>
                <a:headEnd type="none" w="sm" len="sm"/>
                <a:tailEnd type="none" w="sm" len="sm"/>
              </a:ln>
            </p:spPr>
          </p:cxnSp>
          <p:cxnSp>
            <p:nvCxnSpPr>
              <p:cNvPr id="1267" name="Google Shape;1267;p21"/>
              <p:cNvCxnSpPr/>
              <p:nvPr/>
            </p:nvCxnSpPr>
            <p:spPr>
              <a:xfrm flipH="1">
                <a:off x="2421" y="1593"/>
                <a:ext cx="135" cy="102"/>
              </a:xfrm>
              <a:prstGeom prst="straightConnector1">
                <a:avLst/>
              </a:prstGeom>
              <a:noFill/>
              <a:ln w="23800" cap="flat" cmpd="sng">
                <a:solidFill>
                  <a:srgbClr val="4B4B4B"/>
                </a:solidFill>
                <a:prstDash val="solid"/>
                <a:round/>
                <a:headEnd type="none" w="sm" len="sm"/>
                <a:tailEnd type="none" w="sm" len="sm"/>
              </a:ln>
            </p:spPr>
          </p:cxnSp>
          <p:cxnSp>
            <p:nvCxnSpPr>
              <p:cNvPr id="1268" name="Google Shape;1268;p21"/>
              <p:cNvCxnSpPr/>
              <p:nvPr/>
            </p:nvCxnSpPr>
            <p:spPr>
              <a:xfrm flipH="1">
                <a:off x="2421" y="1593"/>
                <a:ext cx="135" cy="102"/>
              </a:xfrm>
              <a:prstGeom prst="straightConnector1">
                <a:avLst/>
              </a:prstGeom>
              <a:noFill/>
              <a:ln w="23800" cap="flat" cmpd="sng">
                <a:solidFill>
                  <a:srgbClr val="4F4F4F"/>
                </a:solidFill>
                <a:prstDash val="solid"/>
                <a:round/>
                <a:headEnd type="none" w="sm" len="sm"/>
                <a:tailEnd type="none" w="sm" len="sm"/>
              </a:ln>
            </p:spPr>
          </p:cxnSp>
        </p:grpSp>
        <p:sp>
          <p:nvSpPr>
            <p:cNvPr id="1269" name="Google Shape;1269;p21"/>
            <p:cNvSpPr/>
            <p:nvPr/>
          </p:nvSpPr>
          <p:spPr>
            <a:xfrm>
              <a:off x="4910920" y="2211082"/>
              <a:ext cx="438126" cy="452772"/>
            </a:xfrm>
            <a:custGeom>
              <a:avLst/>
              <a:gdLst/>
              <a:ahLst/>
              <a:cxnLst/>
              <a:rect l="l" t="t" r="r" b="b"/>
              <a:pathLst>
                <a:path w="327" h="337" extrusionOk="0">
                  <a:moveTo>
                    <a:pt x="290" y="60"/>
                  </a:moveTo>
                  <a:lnTo>
                    <a:pt x="327" y="125"/>
                  </a:lnTo>
                  <a:lnTo>
                    <a:pt x="313" y="202"/>
                  </a:lnTo>
                  <a:lnTo>
                    <a:pt x="276" y="262"/>
                  </a:lnTo>
                  <a:lnTo>
                    <a:pt x="210" y="300"/>
                  </a:lnTo>
                  <a:lnTo>
                    <a:pt x="116" y="327"/>
                  </a:lnTo>
                  <a:lnTo>
                    <a:pt x="0" y="337"/>
                  </a:lnTo>
                  <a:lnTo>
                    <a:pt x="131" y="289"/>
                  </a:lnTo>
                  <a:lnTo>
                    <a:pt x="189" y="256"/>
                  </a:lnTo>
                  <a:lnTo>
                    <a:pt x="225" y="218"/>
                  </a:lnTo>
                  <a:lnTo>
                    <a:pt x="247" y="152"/>
                  </a:lnTo>
                  <a:lnTo>
                    <a:pt x="247" y="82"/>
                  </a:lnTo>
                  <a:lnTo>
                    <a:pt x="181" y="0"/>
                  </a:lnTo>
                  <a:lnTo>
                    <a:pt x="290" y="60"/>
                  </a:lnTo>
                  <a:close/>
                </a:path>
              </a:pathLst>
            </a:custGeom>
            <a:solidFill>
              <a:srgbClr val="FCF30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sp>
          <p:nvSpPr>
            <p:cNvPr id="1270" name="Google Shape;1270;p21"/>
            <p:cNvSpPr/>
            <p:nvPr/>
          </p:nvSpPr>
          <p:spPr>
            <a:xfrm>
              <a:off x="4910920" y="2211082"/>
              <a:ext cx="438126" cy="452772"/>
            </a:xfrm>
            <a:custGeom>
              <a:avLst/>
              <a:gdLst/>
              <a:ahLst/>
              <a:cxnLst/>
              <a:rect l="l" t="t" r="r" b="b"/>
              <a:pathLst>
                <a:path w="327" h="337" extrusionOk="0">
                  <a:moveTo>
                    <a:pt x="290" y="60"/>
                  </a:moveTo>
                  <a:lnTo>
                    <a:pt x="327" y="125"/>
                  </a:lnTo>
                  <a:lnTo>
                    <a:pt x="313" y="202"/>
                  </a:lnTo>
                  <a:lnTo>
                    <a:pt x="276" y="262"/>
                  </a:lnTo>
                  <a:lnTo>
                    <a:pt x="210" y="300"/>
                  </a:lnTo>
                  <a:lnTo>
                    <a:pt x="116" y="327"/>
                  </a:lnTo>
                  <a:lnTo>
                    <a:pt x="0" y="337"/>
                  </a:lnTo>
                  <a:lnTo>
                    <a:pt x="131" y="289"/>
                  </a:lnTo>
                  <a:lnTo>
                    <a:pt x="189" y="256"/>
                  </a:lnTo>
                  <a:lnTo>
                    <a:pt x="225" y="218"/>
                  </a:lnTo>
                  <a:lnTo>
                    <a:pt x="247" y="152"/>
                  </a:lnTo>
                  <a:lnTo>
                    <a:pt x="247" y="82"/>
                  </a:lnTo>
                  <a:lnTo>
                    <a:pt x="181" y="0"/>
                  </a:lnTo>
                  <a:lnTo>
                    <a:pt x="290" y="60"/>
                  </a:lnTo>
                  <a:close/>
                </a:path>
              </a:pathLst>
            </a:custGeom>
            <a:noFill/>
            <a:ln w="11100" cap="flat" cmpd="sng">
              <a:solidFill>
                <a:srgbClr val="FCF305"/>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5900"/>
                <a:buFont typeface="Arial"/>
                <a:buNone/>
              </a:pPr>
              <a:endParaRPr sz="15900" u="none" strike="noStrike" cap="none">
                <a:solidFill>
                  <a:schemeClr val="accent1"/>
                </a:solidFill>
                <a:latin typeface="Calibri"/>
                <a:ea typeface="Calibri"/>
                <a:cs typeface="Calibri"/>
                <a:sym typeface="Calibri"/>
              </a:endParaRPr>
            </a:p>
          </p:txBody>
        </p:sp>
        <p:sp>
          <p:nvSpPr>
            <p:cNvPr id="1271" name="Google Shape;1271;p21"/>
            <p:cNvSpPr/>
            <p:nvPr/>
          </p:nvSpPr>
          <p:spPr>
            <a:xfrm>
              <a:off x="3738564" y="1343157"/>
              <a:ext cx="1338496" cy="24586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D6ECFF"/>
                </a:buClr>
                <a:buSzPts val="1600"/>
                <a:buFont typeface="Arial"/>
                <a:buNone/>
              </a:pPr>
              <a:r>
                <a:rPr lang="en-US" sz="1600" u="none" strike="noStrike" cap="none">
                  <a:solidFill>
                    <a:srgbClr val="D6ECFF"/>
                  </a:solidFill>
                  <a:latin typeface="Calibri"/>
                  <a:ea typeface="Calibri"/>
                  <a:cs typeface="Calibri"/>
                  <a:sym typeface="Calibri"/>
                </a:rPr>
                <a:t>Andromeda</a:t>
              </a:r>
              <a:endParaRPr sz="1400" u="none" strike="noStrike" cap="none">
                <a:solidFill>
                  <a:schemeClr val="lt1"/>
                </a:solidFill>
                <a:latin typeface="Calibri"/>
                <a:ea typeface="Calibri"/>
                <a:cs typeface="Calibri"/>
                <a:sym typeface="Calibri"/>
              </a:endParaRPr>
            </a:p>
          </p:txBody>
        </p:sp>
        <p:sp>
          <p:nvSpPr>
            <p:cNvPr id="1272" name="Google Shape;1272;p21"/>
            <p:cNvSpPr/>
            <p:nvPr/>
          </p:nvSpPr>
          <p:spPr>
            <a:xfrm>
              <a:off x="3260697" y="1877040"/>
              <a:ext cx="823544" cy="1941756"/>
            </a:xfrm>
            <a:custGeom>
              <a:avLst/>
              <a:gdLst/>
              <a:ahLst/>
              <a:cxnLst/>
              <a:rect l="l" t="t" r="r" b="b"/>
              <a:pathLst>
                <a:path w="823544" h="1828800" extrusionOk="0">
                  <a:moveTo>
                    <a:pt x="823544" y="0"/>
                  </a:moveTo>
                  <a:cubicBezTo>
                    <a:pt x="810844" y="5080"/>
                    <a:pt x="798420" y="10915"/>
                    <a:pt x="785444" y="15240"/>
                  </a:cubicBezTo>
                  <a:cubicBezTo>
                    <a:pt x="741081" y="30028"/>
                    <a:pt x="694934" y="27148"/>
                    <a:pt x="648284" y="30480"/>
                  </a:cubicBezTo>
                  <a:cubicBezTo>
                    <a:pt x="637728" y="32591"/>
                    <a:pt x="600504" y="38398"/>
                    <a:pt x="587324" y="45720"/>
                  </a:cubicBezTo>
                  <a:cubicBezTo>
                    <a:pt x="508719" y="89389"/>
                    <a:pt x="570470" y="66578"/>
                    <a:pt x="518744" y="83820"/>
                  </a:cubicBezTo>
                  <a:lnTo>
                    <a:pt x="450164" y="152400"/>
                  </a:lnTo>
                  <a:cubicBezTo>
                    <a:pt x="442544" y="160020"/>
                    <a:pt x="436270" y="169282"/>
                    <a:pt x="427304" y="175260"/>
                  </a:cubicBezTo>
                  <a:lnTo>
                    <a:pt x="404444" y="190500"/>
                  </a:lnTo>
                  <a:cubicBezTo>
                    <a:pt x="399364" y="198120"/>
                    <a:pt x="395680" y="206884"/>
                    <a:pt x="389204" y="213360"/>
                  </a:cubicBezTo>
                  <a:cubicBezTo>
                    <a:pt x="349853" y="252711"/>
                    <a:pt x="353498" y="221200"/>
                    <a:pt x="313004" y="281940"/>
                  </a:cubicBezTo>
                  <a:cubicBezTo>
                    <a:pt x="276546" y="336626"/>
                    <a:pt x="295476" y="314708"/>
                    <a:pt x="259664" y="350520"/>
                  </a:cubicBezTo>
                  <a:cubicBezTo>
                    <a:pt x="254584" y="365760"/>
                    <a:pt x="241274" y="380488"/>
                    <a:pt x="244424" y="396240"/>
                  </a:cubicBezTo>
                  <a:cubicBezTo>
                    <a:pt x="246964" y="408940"/>
                    <a:pt x="246685" y="422549"/>
                    <a:pt x="252044" y="434340"/>
                  </a:cubicBezTo>
                  <a:cubicBezTo>
                    <a:pt x="278683" y="492946"/>
                    <a:pt x="271744" y="467267"/>
                    <a:pt x="305384" y="495300"/>
                  </a:cubicBezTo>
                  <a:cubicBezTo>
                    <a:pt x="313663" y="502199"/>
                    <a:pt x="319738" y="511544"/>
                    <a:pt x="328244" y="518160"/>
                  </a:cubicBezTo>
                  <a:cubicBezTo>
                    <a:pt x="342702" y="529405"/>
                    <a:pt x="358724" y="538480"/>
                    <a:pt x="373964" y="548640"/>
                  </a:cubicBezTo>
                  <a:lnTo>
                    <a:pt x="396824" y="563880"/>
                  </a:lnTo>
                  <a:cubicBezTo>
                    <a:pt x="431759" y="616283"/>
                    <a:pt x="421512" y="592224"/>
                    <a:pt x="434924" y="632460"/>
                  </a:cubicBezTo>
                  <a:cubicBezTo>
                    <a:pt x="431901" y="662688"/>
                    <a:pt x="426422" y="728310"/>
                    <a:pt x="419684" y="762000"/>
                  </a:cubicBezTo>
                  <a:cubicBezTo>
                    <a:pt x="418109" y="769876"/>
                    <a:pt x="416519" y="778177"/>
                    <a:pt x="412064" y="784860"/>
                  </a:cubicBezTo>
                  <a:cubicBezTo>
                    <a:pt x="399127" y="804266"/>
                    <a:pt x="384234" y="810181"/>
                    <a:pt x="366344" y="822960"/>
                  </a:cubicBezTo>
                  <a:cubicBezTo>
                    <a:pt x="325978" y="851793"/>
                    <a:pt x="350101" y="841074"/>
                    <a:pt x="313004" y="853440"/>
                  </a:cubicBezTo>
                  <a:cubicBezTo>
                    <a:pt x="302844" y="861060"/>
                    <a:pt x="293551" y="869999"/>
                    <a:pt x="282524" y="876300"/>
                  </a:cubicBezTo>
                  <a:cubicBezTo>
                    <a:pt x="275550" y="880285"/>
                    <a:pt x="266200" y="879251"/>
                    <a:pt x="259664" y="883920"/>
                  </a:cubicBezTo>
                  <a:cubicBezTo>
                    <a:pt x="247972" y="892271"/>
                    <a:pt x="240876" y="906049"/>
                    <a:pt x="229184" y="914400"/>
                  </a:cubicBezTo>
                  <a:cubicBezTo>
                    <a:pt x="222648" y="919069"/>
                    <a:pt x="213636" y="918696"/>
                    <a:pt x="206324" y="922020"/>
                  </a:cubicBezTo>
                  <a:cubicBezTo>
                    <a:pt x="151991" y="946717"/>
                    <a:pt x="158294" y="943880"/>
                    <a:pt x="122504" y="967740"/>
                  </a:cubicBezTo>
                  <a:cubicBezTo>
                    <a:pt x="68046" y="1049428"/>
                    <a:pt x="152854" y="925453"/>
                    <a:pt x="84404" y="1013460"/>
                  </a:cubicBezTo>
                  <a:cubicBezTo>
                    <a:pt x="73159" y="1027918"/>
                    <a:pt x="64084" y="1043940"/>
                    <a:pt x="53924" y="1059180"/>
                  </a:cubicBezTo>
                  <a:lnTo>
                    <a:pt x="38684" y="1082040"/>
                  </a:lnTo>
                  <a:cubicBezTo>
                    <a:pt x="33604" y="1089660"/>
                    <a:pt x="26340" y="1096212"/>
                    <a:pt x="23444" y="1104900"/>
                  </a:cubicBezTo>
                  <a:lnTo>
                    <a:pt x="8204" y="1150620"/>
                  </a:lnTo>
                  <a:lnTo>
                    <a:pt x="584" y="1173480"/>
                  </a:lnTo>
                  <a:cubicBezTo>
                    <a:pt x="3124" y="1221740"/>
                    <a:pt x="-6008" y="1272070"/>
                    <a:pt x="8204" y="1318260"/>
                  </a:cubicBezTo>
                  <a:cubicBezTo>
                    <a:pt x="15599" y="1342293"/>
                    <a:pt x="47596" y="1350678"/>
                    <a:pt x="61544" y="1371600"/>
                  </a:cubicBezTo>
                  <a:cubicBezTo>
                    <a:pt x="66624" y="1379220"/>
                    <a:pt x="69892" y="1388429"/>
                    <a:pt x="76784" y="1394460"/>
                  </a:cubicBezTo>
                  <a:cubicBezTo>
                    <a:pt x="108841" y="1422510"/>
                    <a:pt x="124201" y="1425619"/>
                    <a:pt x="160604" y="1440180"/>
                  </a:cubicBezTo>
                  <a:cubicBezTo>
                    <a:pt x="168224" y="1447800"/>
                    <a:pt x="174498" y="1457062"/>
                    <a:pt x="183464" y="1463040"/>
                  </a:cubicBezTo>
                  <a:cubicBezTo>
                    <a:pt x="190147" y="1467495"/>
                    <a:pt x="198941" y="1467496"/>
                    <a:pt x="206324" y="1470660"/>
                  </a:cubicBezTo>
                  <a:cubicBezTo>
                    <a:pt x="272236" y="1498908"/>
                    <a:pt x="206053" y="1475650"/>
                    <a:pt x="259664" y="1493520"/>
                  </a:cubicBezTo>
                  <a:cubicBezTo>
                    <a:pt x="267284" y="1501140"/>
                    <a:pt x="273558" y="1510402"/>
                    <a:pt x="282524" y="1516380"/>
                  </a:cubicBezTo>
                  <a:cubicBezTo>
                    <a:pt x="289207" y="1520835"/>
                    <a:pt x="298200" y="1520408"/>
                    <a:pt x="305384" y="1524000"/>
                  </a:cubicBezTo>
                  <a:cubicBezTo>
                    <a:pt x="313575" y="1528096"/>
                    <a:pt x="320053" y="1535144"/>
                    <a:pt x="328244" y="1539240"/>
                  </a:cubicBezTo>
                  <a:cubicBezTo>
                    <a:pt x="335428" y="1542832"/>
                    <a:pt x="344083" y="1542959"/>
                    <a:pt x="351104" y="1546860"/>
                  </a:cubicBezTo>
                  <a:cubicBezTo>
                    <a:pt x="367115" y="1555755"/>
                    <a:pt x="381584" y="1567180"/>
                    <a:pt x="396824" y="1577340"/>
                  </a:cubicBezTo>
                  <a:cubicBezTo>
                    <a:pt x="404444" y="1582420"/>
                    <a:pt x="410996" y="1589684"/>
                    <a:pt x="419684" y="1592580"/>
                  </a:cubicBezTo>
                  <a:lnTo>
                    <a:pt x="442544" y="1600200"/>
                  </a:lnTo>
                  <a:cubicBezTo>
                    <a:pt x="452704" y="1607820"/>
                    <a:pt x="462620" y="1615777"/>
                    <a:pt x="473024" y="1623060"/>
                  </a:cubicBezTo>
                  <a:cubicBezTo>
                    <a:pt x="488029" y="1633564"/>
                    <a:pt x="505792" y="1640588"/>
                    <a:pt x="518744" y="1653540"/>
                  </a:cubicBezTo>
                  <a:cubicBezTo>
                    <a:pt x="533984" y="1668780"/>
                    <a:pt x="552509" y="1681327"/>
                    <a:pt x="564464" y="1699260"/>
                  </a:cubicBezTo>
                  <a:cubicBezTo>
                    <a:pt x="584784" y="1729740"/>
                    <a:pt x="572084" y="1717040"/>
                    <a:pt x="602564" y="1737360"/>
                  </a:cubicBezTo>
                  <a:cubicBezTo>
                    <a:pt x="612724" y="1752600"/>
                    <a:pt x="627252" y="1765704"/>
                    <a:pt x="633044" y="1783080"/>
                  </a:cubicBezTo>
                  <a:cubicBezTo>
                    <a:pt x="643560" y="1814628"/>
                    <a:pt x="636209" y="1799257"/>
                    <a:pt x="655904" y="1828800"/>
                  </a:cubicBezTo>
                  <a:lnTo>
                    <a:pt x="671144" y="1798320"/>
                  </a:lnTo>
                </a:path>
              </a:pathLst>
            </a:custGeom>
            <a:noFill/>
            <a:ln w="381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5">
                <a:solidFill>
                  <a:schemeClr val="lt1"/>
                </a:solidFill>
                <a:latin typeface="Helvetica Neue"/>
                <a:ea typeface="Helvetica Neue"/>
                <a:cs typeface="Helvetica Neue"/>
                <a:sym typeface="Helvetica Neue"/>
              </a:endParaRPr>
            </a:p>
          </p:txBody>
        </p:sp>
        <p:sp>
          <p:nvSpPr>
            <p:cNvPr id="1273" name="Google Shape;1273;p21"/>
            <p:cNvSpPr/>
            <p:nvPr/>
          </p:nvSpPr>
          <p:spPr>
            <a:xfrm>
              <a:off x="3759200" y="2905740"/>
              <a:ext cx="528320" cy="875133"/>
            </a:xfrm>
            <a:custGeom>
              <a:avLst/>
              <a:gdLst/>
              <a:ahLst/>
              <a:cxnLst/>
              <a:rect l="l" t="t" r="r" b="b"/>
              <a:pathLst>
                <a:path w="528320" h="875133" extrusionOk="0">
                  <a:moveTo>
                    <a:pt x="528320" y="863620"/>
                  </a:moveTo>
                  <a:cubicBezTo>
                    <a:pt x="447084" y="879867"/>
                    <a:pt x="481191" y="878049"/>
                    <a:pt x="365760" y="863620"/>
                  </a:cubicBezTo>
                  <a:cubicBezTo>
                    <a:pt x="350303" y="861688"/>
                    <a:pt x="302911" y="852516"/>
                    <a:pt x="284480" y="843300"/>
                  </a:cubicBezTo>
                  <a:cubicBezTo>
                    <a:pt x="263134" y="832627"/>
                    <a:pt x="237819" y="810884"/>
                    <a:pt x="223520" y="792500"/>
                  </a:cubicBezTo>
                  <a:cubicBezTo>
                    <a:pt x="208527" y="773223"/>
                    <a:pt x="190603" y="754708"/>
                    <a:pt x="182880" y="731540"/>
                  </a:cubicBezTo>
                  <a:lnTo>
                    <a:pt x="172720" y="701060"/>
                  </a:lnTo>
                  <a:cubicBezTo>
                    <a:pt x="174186" y="693732"/>
                    <a:pt x="184114" y="633169"/>
                    <a:pt x="193040" y="619780"/>
                  </a:cubicBezTo>
                  <a:cubicBezTo>
                    <a:pt x="201010" y="607825"/>
                    <a:pt x="214322" y="600338"/>
                    <a:pt x="223520" y="589300"/>
                  </a:cubicBezTo>
                  <a:cubicBezTo>
                    <a:pt x="258871" y="546879"/>
                    <a:pt x="224283" y="565339"/>
                    <a:pt x="274320" y="548660"/>
                  </a:cubicBezTo>
                  <a:cubicBezTo>
                    <a:pt x="281093" y="528340"/>
                    <a:pt x="301413" y="508020"/>
                    <a:pt x="294640" y="487700"/>
                  </a:cubicBezTo>
                  <a:cubicBezTo>
                    <a:pt x="291253" y="477540"/>
                    <a:pt x="290421" y="466131"/>
                    <a:pt x="284480" y="457220"/>
                  </a:cubicBezTo>
                  <a:cubicBezTo>
                    <a:pt x="276510" y="445265"/>
                    <a:pt x="265342" y="435561"/>
                    <a:pt x="254000" y="426740"/>
                  </a:cubicBezTo>
                  <a:cubicBezTo>
                    <a:pt x="234723" y="411747"/>
                    <a:pt x="213360" y="399647"/>
                    <a:pt x="193040" y="386100"/>
                  </a:cubicBezTo>
                  <a:lnTo>
                    <a:pt x="162560" y="365780"/>
                  </a:lnTo>
                  <a:cubicBezTo>
                    <a:pt x="152400" y="359007"/>
                    <a:pt x="141849" y="352786"/>
                    <a:pt x="132080" y="345460"/>
                  </a:cubicBezTo>
                  <a:cubicBezTo>
                    <a:pt x="118533" y="335300"/>
                    <a:pt x="102690" y="327636"/>
                    <a:pt x="91440" y="314980"/>
                  </a:cubicBezTo>
                  <a:cubicBezTo>
                    <a:pt x="75215" y="296727"/>
                    <a:pt x="64347" y="274340"/>
                    <a:pt x="50800" y="254020"/>
                  </a:cubicBezTo>
                  <a:cubicBezTo>
                    <a:pt x="44027" y="243860"/>
                    <a:pt x="40640" y="230313"/>
                    <a:pt x="30480" y="223540"/>
                  </a:cubicBezTo>
                  <a:lnTo>
                    <a:pt x="0" y="203220"/>
                  </a:lnTo>
                  <a:cubicBezTo>
                    <a:pt x="3387" y="189673"/>
                    <a:pt x="3232" y="174704"/>
                    <a:pt x="10160" y="162580"/>
                  </a:cubicBezTo>
                  <a:cubicBezTo>
                    <a:pt x="28067" y="131242"/>
                    <a:pt x="42025" y="131638"/>
                    <a:pt x="71120" y="121940"/>
                  </a:cubicBezTo>
                  <a:cubicBezTo>
                    <a:pt x="90261" y="102799"/>
                    <a:pt x="106619" y="82456"/>
                    <a:pt x="132080" y="71140"/>
                  </a:cubicBezTo>
                  <a:cubicBezTo>
                    <a:pt x="151653" y="62441"/>
                    <a:pt x="172720" y="57593"/>
                    <a:pt x="193040" y="50820"/>
                  </a:cubicBezTo>
                  <a:cubicBezTo>
                    <a:pt x="203200" y="47433"/>
                    <a:pt x="214609" y="46601"/>
                    <a:pt x="223520" y="40660"/>
                  </a:cubicBezTo>
                  <a:cubicBezTo>
                    <a:pt x="233680" y="33887"/>
                    <a:pt x="242777" y="25150"/>
                    <a:pt x="254000" y="20340"/>
                  </a:cubicBezTo>
                  <a:cubicBezTo>
                    <a:pt x="266835" y="14839"/>
                    <a:pt x="280902" y="12678"/>
                    <a:pt x="294640" y="10180"/>
                  </a:cubicBezTo>
                  <a:cubicBezTo>
                    <a:pt x="355788" y="-938"/>
                    <a:pt x="346530" y="20"/>
                    <a:pt x="386080" y="20"/>
                  </a:cubicBezTo>
                </a:path>
              </a:pathLst>
            </a:custGeom>
            <a:no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5">
                <a:solidFill>
                  <a:schemeClr val="lt1"/>
                </a:solidFill>
                <a:latin typeface="Helvetica Neue"/>
                <a:ea typeface="Helvetica Neue"/>
                <a:cs typeface="Helvetica Neue"/>
                <a:sym typeface="Helvetica Neue"/>
              </a:endParaRPr>
            </a:p>
          </p:txBody>
        </p:sp>
        <p:pic>
          <p:nvPicPr>
            <p:cNvPr id="1274" name="Google Shape;1274;p21" descr="Airplane Generic Outline Color icon"/>
            <p:cNvPicPr preferRelativeResize="0"/>
            <p:nvPr/>
          </p:nvPicPr>
          <p:blipFill rotWithShape="1">
            <a:blip r:embed="rId8">
              <a:alphaModFix/>
            </a:blip>
            <a:srcRect/>
            <a:stretch/>
          </p:blipFill>
          <p:spPr>
            <a:xfrm>
              <a:off x="4021922" y="2701112"/>
              <a:ext cx="309834" cy="309834"/>
            </a:xfrm>
            <a:prstGeom prst="rect">
              <a:avLst/>
            </a:prstGeom>
            <a:noFill/>
            <a:ln>
              <a:noFill/>
            </a:ln>
          </p:spPr>
        </p:pic>
        <p:pic>
          <p:nvPicPr>
            <p:cNvPr id="1275" name="Google Shape;1275;p21" descr="Airplane Generic Outline Color icon"/>
            <p:cNvPicPr preferRelativeResize="0"/>
            <p:nvPr/>
          </p:nvPicPr>
          <p:blipFill rotWithShape="1">
            <a:blip r:embed="rId8">
              <a:alphaModFix/>
            </a:blip>
            <a:srcRect/>
            <a:stretch/>
          </p:blipFill>
          <p:spPr>
            <a:xfrm>
              <a:off x="3899854" y="1755462"/>
              <a:ext cx="309834" cy="309834"/>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79"/>
        <p:cNvGrpSpPr/>
        <p:nvPr/>
      </p:nvGrpSpPr>
      <p:grpSpPr>
        <a:xfrm>
          <a:off x="0" y="0"/>
          <a:ext cx="0" cy="0"/>
          <a:chOff x="0" y="0"/>
          <a:chExt cx="0" cy="0"/>
        </a:xfrm>
      </p:grpSpPr>
      <p:cxnSp>
        <p:nvCxnSpPr>
          <p:cNvPr id="1280" name="Google Shape;1280;p71"/>
          <p:cNvCxnSpPr/>
          <p:nvPr/>
        </p:nvCxnSpPr>
        <p:spPr>
          <a:xfrm flipH="1">
            <a:off x="2308369" y="2142945"/>
            <a:ext cx="771525" cy="996292"/>
          </a:xfrm>
          <a:prstGeom prst="straightConnector1">
            <a:avLst/>
          </a:prstGeom>
          <a:solidFill>
            <a:schemeClr val="accent1"/>
          </a:solidFill>
          <a:ln w="25400" cap="flat" cmpd="sng">
            <a:solidFill>
              <a:srgbClr val="000000"/>
            </a:solidFill>
            <a:prstDash val="solid"/>
            <a:round/>
            <a:headEnd type="none" w="sm" len="sm"/>
            <a:tailEnd type="none" w="sm" len="sm"/>
          </a:ln>
        </p:spPr>
      </p:cxnSp>
      <p:cxnSp>
        <p:nvCxnSpPr>
          <p:cNvPr id="1281" name="Google Shape;1281;p71"/>
          <p:cNvCxnSpPr/>
          <p:nvPr/>
        </p:nvCxnSpPr>
        <p:spPr>
          <a:xfrm>
            <a:off x="4609196" y="2123535"/>
            <a:ext cx="716262" cy="934020"/>
          </a:xfrm>
          <a:prstGeom prst="straightConnector1">
            <a:avLst/>
          </a:prstGeom>
          <a:solidFill>
            <a:schemeClr val="accent1"/>
          </a:solidFill>
          <a:ln w="25400" cap="flat" cmpd="sng">
            <a:solidFill>
              <a:srgbClr val="000000"/>
            </a:solidFill>
            <a:prstDash val="solid"/>
            <a:round/>
            <a:headEnd type="none" w="sm" len="sm"/>
            <a:tailEnd type="none" w="sm" len="sm"/>
          </a:ln>
        </p:spPr>
      </p:cxnSp>
      <p:cxnSp>
        <p:nvCxnSpPr>
          <p:cNvPr id="1282" name="Google Shape;1282;p71"/>
          <p:cNvCxnSpPr/>
          <p:nvPr/>
        </p:nvCxnSpPr>
        <p:spPr>
          <a:xfrm>
            <a:off x="4765819" y="981824"/>
            <a:ext cx="3196389" cy="0"/>
          </a:xfrm>
          <a:prstGeom prst="straightConnector1">
            <a:avLst/>
          </a:prstGeom>
          <a:noFill/>
          <a:ln w="19050" cap="flat" cmpd="sng">
            <a:solidFill>
              <a:srgbClr val="E4DDD2"/>
            </a:solidFill>
            <a:prstDash val="solid"/>
            <a:round/>
            <a:headEnd type="none" w="sm" len="sm"/>
            <a:tailEnd type="none" w="sm" len="sm"/>
          </a:ln>
        </p:spPr>
      </p:cxnSp>
      <p:cxnSp>
        <p:nvCxnSpPr>
          <p:cNvPr id="1283" name="Google Shape;1283;p71"/>
          <p:cNvCxnSpPr/>
          <p:nvPr/>
        </p:nvCxnSpPr>
        <p:spPr>
          <a:xfrm rot="10800000">
            <a:off x="7962208" y="981824"/>
            <a:ext cx="0" cy="838200"/>
          </a:xfrm>
          <a:prstGeom prst="straightConnector1">
            <a:avLst/>
          </a:prstGeom>
          <a:noFill/>
          <a:ln w="19050" cap="flat" cmpd="sng">
            <a:solidFill>
              <a:srgbClr val="E4DDD2"/>
            </a:solidFill>
            <a:prstDash val="solid"/>
            <a:round/>
            <a:headEnd type="none" w="sm" len="sm"/>
            <a:tailEnd type="none" w="sm" len="sm"/>
          </a:ln>
        </p:spPr>
      </p:cxnSp>
      <p:cxnSp>
        <p:nvCxnSpPr>
          <p:cNvPr id="1284" name="Google Shape;1284;p71"/>
          <p:cNvCxnSpPr/>
          <p:nvPr/>
        </p:nvCxnSpPr>
        <p:spPr>
          <a:xfrm>
            <a:off x="5375419" y="1820024"/>
            <a:ext cx="2586789" cy="0"/>
          </a:xfrm>
          <a:prstGeom prst="straightConnector1">
            <a:avLst/>
          </a:prstGeom>
          <a:noFill/>
          <a:ln w="19050" cap="flat" cmpd="sng">
            <a:solidFill>
              <a:srgbClr val="E4DDD2"/>
            </a:solidFill>
            <a:prstDash val="solid"/>
            <a:round/>
            <a:headEnd type="none" w="sm" len="sm"/>
            <a:tailEnd type="none" w="sm" len="sm"/>
          </a:ln>
        </p:spPr>
      </p:cxnSp>
      <p:sp>
        <p:nvSpPr>
          <p:cNvPr id="1285" name="Google Shape;1285;p71"/>
          <p:cNvSpPr txBox="1"/>
          <p:nvPr/>
        </p:nvSpPr>
        <p:spPr>
          <a:xfrm>
            <a:off x="5985019" y="1012907"/>
            <a:ext cx="1981200" cy="738623"/>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Extremely fast</a:t>
            </a:r>
            <a:endParaRPr sz="1400" u="none" strike="noStrike" cap="none">
              <a:solidFill>
                <a:srgbClr val="000000"/>
              </a:solidFill>
              <a:latin typeface="Calibri"/>
              <a:ea typeface="Calibri"/>
              <a:cs typeface="Calibri"/>
              <a:sym typeface="Calibri"/>
            </a:endParaRPr>
          </a:p>
          <a:p>
            <a:pPr marL="0" marR="0" lvl="0" indent="0" algn="r"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Extremely expensive</a:t>
            </a:r>
            <a:br>
              <a:rPr lang="en-US" sz="1400" u="none" strike="noStrike" cap="none">
                <a:solidFill>
                  <a:srgbClr val="E4DDD2"/>
                </a:solidFill>
                <a:latin typeface="Calibri"/>
                <a:ea typeface="Calibri"/>
                <a:cs typeface="Calibri"/>
                <a:sym typeface="Calibri"/>
              </a:rPr>
            </a:br>
            <a:r>
              <a:rPr lang="en-US" sz="1400" u="none" strike="noStrike" cap="none">
                <a:solidFill>
                  <a:srgbClr val="E4DDD2"/>
                </a:solidFill>
                <a:latin typeface="Calibri"/>
                <a:ea typeface="Calibri"/>
                <a:cs typeface="Calibri"/>
                <a:sym typeface="Calibri"/>
              </a:rPr>
              <a:t>Tiny capacity</a:t>
            </a:r>
            <a:endParaRPr sz="1400" u="none" strike="noStrike" cap="none">
              <a:solidFill>
                <a:srgbClr val="000000"/>
              </a:solidFill>
              <a:latin typeface="Calibri"/>
              <a:ea typeface="Calibri"/>
              <a:cs typeface="Calibri"/>
              <a:sym typeface="Calibri"/>
            </a:endParaRPr>
          </a:p>
        </p:txBody>
      </p:sp>
      <p:cxnSp>
        <p:nvCxnSpPr>
          <p:cNvPr id="1286" name="Google Shape;1286;p71"/>
          <p:cNvCxnSpPr/>
          <p:nvPr/>
        </p:nvCxnSpPr>
        <p:spPr>
          <a:xfrm>
            <a:off x="1436080" y="981824"/>
            <a:ext cx="2948739" cy="0"/>
          </a:xfrm>
          <a:prstGeom prst="straightConnector1">
            <a:avLst/>
          </a:prstGeom>
          <a:noFill/>
          <a:ln w="19050" cap="flat" cmpd="sng">
            <a:solidFill>
              <a:srgbClr val="E4DDD2"/>
            </a:solidFill>
            <a:prstDash val="solid"/>
            <a:round/>
            <a:headEnd type="none" w="sm" len="sm"/>
            <a:tailEnd type="none" w="sm" len="sm"/>
          </a:ln>
        </p:spPr>
      </p:cxnSp>
      <p:cxnSp>
        <p:nvCxnSpPr>
          <p:cNvPr id="1287" name="Google Shape;1287;p71"/>
          <p:cNvCxnSpPr/>
          <p:nvPr/>
        </p:nvCxnSpPr>
        <p:spPr>
          <a:xfrm rot="10800000" flipH="1">
            <a:off x="1428560" y="981824"/>
            <a:ext cx="7520" cy="1743909"/>
          </a:xfrm>
          <a:prstGeom prst="straightConnector1">
            <a:avLst/>
          </a:prstGeom>
          <a:noFill/>
          <a:ln w="19050" cap="flat" cmpd="sng">
            <a:solidFill>
              <a:srgbClr val="E4DDD2"/>
            </a:solidFill>
            <a:prstDash val="solid"/>
            <a:round/>
            <a:headEnd type="none" w="sm" len="sm"/>
            <a:tailEnd type="none" w="sm" len="sm"/>
          </a:ln>
        </p:spPr>
      </p:cxnSp>
      <p:cxnSp>
        <p:nvCxnSpPr>
          <p:cNvPr id="1288" name="Google Shape;1288;p71"/>
          <p:cNvCxnSpPr/>
          <p:nvPr/>
        </p:nvCxnSpPr>
        <p:spPr>
          <a:xfrm>
            <a:off x="1428560" y="2734424"/>
            <a:ext cx="1660859" cy="8692"/>
          </a:xfrm>
          <a:prstGeom prst="straightConnector1">
            <a:avLst/>
          </a:prstGeom>
          <a:noFill/>
          <a:ln w="19050" cap="flat" cmpd="sng">
            <a:solidFill>
              <a:srgbClr val="E4DDD2"/>
            </a:solidFill>
            <a:prstDash val="solid"/>
            <a:round/>
            <a:headEnd type="none" w="sm" len="sm"/>
            <a:tailEnd type="none" w="sm" len="sm"/>
          </a:ln>
        </p:spPr>
      </p:cxnSp>
      <p:sp>
        <p:nvSpPr>
          <p:cNvPr id="1289" name="Google Shape;1289;p71"/>
          <p:cNvSpPr txBox="1"/>
          <p:nvPr/>
        </p:nvSpPr>
        <p:spPr>
          <a:xfrm>
            <a:off x="1436080" y="1064001"/>
            <a:ext cx="1199111"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Processor chip</a:t>
            </a:r>
            <a:endParaRPr sz="1400" u="none" strike="noStrike" cap="none">
              <a:solidFill>
                <a:srgbClr val="000000"/>
              </a:solidFill>
              <a:latin typeface="Calibri"/>
              <a:ea typeface="Calibri"/>
              <a:cs typeface="Calibri"/>
              <a:sym typeface="Calibri"/>
            </a:endParaRPr>
          </a:p>
        </p:txBody>
      </p:sp>
      <p:cxnSp>
        <p:nvCxnSpPr>
          <p:cNvPr id="1290" name="Google Shape;1290;p71"/>
          <p:cNvCxnSpPr/>
          <p:nvPr/>
        </p:nvCxnSpPr>
        <p:spPr>
          <a:xfrm>
            <a:off x="1436080" y="2810624"/>
            <a:ext cx="1577139" cy="0"/>
          </a:xfrm>
          <a:prstGeom prst="straightConnector1">
            <a:avLst/>
          </a:prstGeom>
          <a:noFill/>
          <a:ln w="19050" cap="flat" cmpd="sng">
            <a:solidFill>
              <a:srgbClr val="E4DDD2"/>
            </a:solidFill>
            <a:prstDash val="solid"/>
            <a:round/>
            <a:headEnd type="none" w="sm" len="sm"/>
            <a:tailEnd type="none" w="sm" len="sm"/>
          </a:ln>
        </p:spPr>
      </p:cxnSp>
      <p:cxnSp>
        <p:nvCxnSpPr>
          <p:cNvPr id="1291" name="Google Shape;1291;p71"/>
          <p:cNvCxnSpPr/>
          <p:nvPr/>
        </p:nvCxnSpPr>
        <p:spPr>
          <a:xfrm rot="10800000" flipH="1">
            <a:off x="1428560" y="2810624"/>
            <a:ext cx="7520" cy="533401"/>
          </a:xfrm>
          <a:prstGeom prst="straightConnector1">
            <a:avLst/>
          </a:prstGeom>
          <a:noFill/>
          <a:ln w="19050" cap="flat" cmpd="sng">
            <a:solidFill>
              <a:srgbClr val="E4DDD2"/>
            </a:solidFill>
            <a:prstDash val="solid"/>
            <a:round/>
            <a:headEnd type="none" w="sm" len="sm"/>
            <a:tailEnd type="none" w="sm" len="sm"/>
          </a:ln>
        </p:spPr>
      </p:cxnSp>
      <p:cxnSp>
        <p:nvCxnSpPr>
          <p:cNvPr id="1292" name="Google Shape;1292;p71"/>
          <p:cNvCxnSpPr/>
          <p:nvPr/>
        </p:nvCxnSpPr>
        <p:spPr>
          <a:xfrm>
            <a:off x="1436080" y="3344024"/>
            <a:ext cx="1196139" cy="0"/>
          </a:xfrm>
          <a:prstGeom prst="straightConnector1">
            <a:avLst/>
          </a:prstGeom>
          <a:noFill/>
          <a:ln w="19050" cap="flat" cmpd="sng">
            <a:solidFill>
              <a:srgbClr val="E4DDD2"/>
            </a:solidFill>
            <a:prstDash val="solid"/>
            <a:round/>
            <a:headEnd type="none" w="sm" len="sm"/>
            <a:tailEnd type="none" w="sm" len="sm"/>
          </a:ln>
        </p:spPr>
      </p:cxnSp>
      <p:cxnSp>
        <p:nvCxnSpPr>
          <p:cNvPr id="1293" name="Google Shape;1293;p71"/>
          <p:cNvCxnSpPr/>
          <p:nvPr/>
        </p:nvCxnSpPr>
        <p:spPr>
          <a:xfrm>
            <a:off x="6061219" y="2734424"/>
            <a:ext cx="1900989" cy="0"/>
          </a:xfrm>
          <a:prstGeom prst="straightConnector1">
            <a:avLst/>
          </a:prstGeom>
          <a:noFill/>
          <a:ln w="19050" cap="flat" cmpd="sng">
            <a:solidFill>
              <a:srgbClr val="E4DDD2"/>
            </a:solidFill>
            <a:prstDash val="solid"/>
            <a:round/>
            <a:headEnd type="none" w="sm" len="sm"/>
            <a:tailEnd type="none" w="sm" len="sm"/>
          </a:ln>
        </p:spPr>
      </p:cxnSp>
      <p:cxnSp>
        <p:nvCxnSpPr>
          <p:cNvPr id="1294" name="Google Shape;1294;p71"/>
          <p:cNvCxnSpPr/>
          <p:nvPr/>
        </p:nvCxnSpPr>
        <p:spPr>
          <a:xfrm rot="10800000">
            <a:off x="7962208" y="2734424"/>
            <a:ext cx="0" cy="676978"/>
          </a:xfrm>
          <a:prstGeom prst="straightConnector1">
            <a:avLst/>
          </a:prstGeom>
          <a:noFill/>
          <a:ln w="19050" cap="flat" cmpd="sng">
            <a:solidFill>
              <a:srgbClr val="E4DDD2"/>
            </a:solidFill>
            <a:prstDash val="solid"/>
            <a:round/>
            <a:headEnd type="none" w="sm" len="sm"/>
            <a:tailEnd type="none" w="sm" len="sm"/>
          </a:ln>
        </p:spPr>
      </p:cxnSp>
      <p:cxnSp>
        <p:nvCxnSpPr>
          <p:cNvPr id="1295" name="Google Shape;1295;p71"/>
          <p:cNvCxnSpPr/>
          <p:nvPr/>
        </p:nvCxnSpPr>
        <p:spPr>
          <a:xfrm>
            <a:off x="6514665" y="3411401"/>
            <a:ext cx="1447543" cy="0"/>
          </a:xfrm>
          <a:prstGeom prst="straightConnector1">
            <a:avLst/>
          </a:prstGeom>
          <a:noFill/>
          <a:ln w="19050" cap="flat" cmpd="sng">
            <a:solidFill>
              <a:srgbClr val="E4DDD2"/>
            </a:solidFill>
            <a:prstDash val="solid"/>
            <a:round/>
            <a:headEnd type="none" w="sm" len="sm"/>
            <a:tailEnd type="none" w="sm" len="sm"/>
          </a:ln>
        </p:spPr>
      </p:cxnSp>
      <p:sp>
        <p:nvSpPr>
          <p:cNvPr id="1296" name="Google Shape;1296;p71"/>
          <p:cNvSpPr txBox="1"/>
          <p:nvPr/>
        </p:nvSpPr>
        <p:spPr>
          <a:xfrm>
            <a:off x="6358663" y="2681560"/>
            <a:ext cx="1603545" cy="738623"/>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Fast</a:t>
            </a:r>
            <a:endParaRPr sz="1400" u="none" strike="noStrike" cap="none">
              <a:solidFill>
                <a:srgbClr val="000000"/>
              </a:solidFill>
              <a:latin typeface="Calibri"/>
              <a:ea typeface="Calibri"/>
              <a:cs typeface="Calibri"/>
              <a:sym typeface="Calibri"/>
            </a:endParaRPr>
          </a:p>
          <a:p>
            <a:pPr marL="0" marR="0" lvl="0" indent="0" algn="r"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Priced reasonably</a:t>
            </a:r>
            <a:br>
              <a:rPr lang="en-US" sz="1400" u="none" strike="noStrike" cap="none">
                <a:solidFill>
                  <a:srgbClr val="E4DDD2"/>
                </a:solidFill>
                <a:latin typeface="Calibri"/>
                <a:ea typeface="Calibri"/>
                <a:cs typeface="Calibri"/>
                <a:sym typeface="Calibri"/>
              </a:rPr>
            </a:br>
            <a:r>
              <a:rPr lang="en-US" sz="1400" u="none" strike="noStrike" cap="none">
                <a:solidFill>
                  <a:srgbClr val="E4DDD2"/>
                </a:solidFill>
                <a:latin typeface="Calibri"/>
                <a:ea typeface="Calibri"/>
                <a:cs typeface="Calibri"/>
                <a:sym typeface="Calibri"/>
              </a:rPr>
              <a:t>Medium capacity</a:t>
            </a:r>
            <a:endParaRPr sz="1400" u="none" strike="noStrike" cap="none">
              <a:solidFill>
                <a:srgbClr val="000000"/>
              </a:solidFill>
              <a:latin typeface="Calibri"/>
              <a:ea typeface="Calibri"/>
              <a:cs typeface="Calibri"/>
              <a:sym typeface="Calibri"/>
            </a:endParaRPr>
          </a:p>
        </p:txBody>
      </p:sp>
      <p:sp>
        <p:nvSpPr>
          <p:cNvPr id="1297" name="Google Shape;1297;p71"/>
          <p:cNvSpPr txBox="1"/>
          <p:nvPr/>
        </p:nvSpPr>
        <p:spPr>
          <a:xfrm>
            <a:off x="1490034" y="2743116"/>
            <a:ext cx="1587746" cy="67706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DRAM chip –e.g. </a:t>
            </a:r>
            <a:br>
              <a:rPr lang="en-US" sz="1400" u="none" strike="noStrike" cap="none">
                <a:solidFill>
                  <a:srgbClr val="E4DDD2"/>
                </a:solidFill>
                <a:latin typeface="Calibri"/>
                <a:ea typeface="Calibri"/>
                <a:cs typeface="Calibri"/>
                <a:sym typeface="Calibri"/>
              </a:rPr>
            </a:br>
            <a:r>
              <a:rPr lang="en-US" sz="1200" u="none" strike="noStrike" cap="none">
                <a:solidFill>
                  <a:srgbClr val="E4DDD2"/>
                </a:solidFill>
                <a:latin typeface="Calibri"/>
                <a:ea typeface="Calibri"/>
                <a:cs typeface="Calibri"/>
                <a:sym typeface="Calibri"/>
              </a:rPr>
              <a:t>DDR3/4/5</a:t>
            </a:r>
            <a:br>
              <a:rPr lang="en-US" sz="1200" u="none" strike="noStrike" cap="none">
                <a:solidFill>
                  <a:srgbClr val="E4DDD2"/>
                </a:solidFill>
                <a:latin typeface="Calibri"/>
                <a:ea typeface="Calibri"/>
                <a:cs typeface="Calibri"/>
                <a:sym typeface="Calibri"/>
              </a:rPr>
            </a:br>
            <a:r>
              <a:rPr lang="en-US" sz="1200" u="none" strike="noStrike" cap="none">
                <a:solidFill>
                  <a:srgbClr val="E4DDD2"/>
                </a:solidFill>
                <a:latin typeface="Calibri"/>
                <a:ea typeface="Calibri"/>
                <a:cs typeface="Calibri"/>
                <a:sym typeface="Calibri"/>
              </a:rPr>
              <a:t>HBM/HBM2/3</a:t>
            </a:r>
            <a:endParaRPr sz="1400" u="none" strike="noStrike" cap="none">
              <a:solidFill>
                <a:srgbClr val="000000"/>
              </a:solidFill>
              <a:latin typeface="Calibri"/>
              <a:ea typeface="Calibri"/>
              <a:cs typeface="Calibri"/>
              <a:sym typeface="Calibri"/>
            </a:endParaRPr>
          </a:p>
        </p:txBody>
      </p:sp>
      <p:pic>
        <p:nvPicPr>
          <p:cNvPr id="1298" name="Google Shape;1298;p71"/>
          <p:cNvPicPr preferRelativeResize="0"/>
          <p:nvPr/>
        </p:nvPicPr>
        <p:blipFill rotWithShape="1">
          <a:blip r:embed="rId3">
            <a:alphaModFix/>
          </a:blip>
          <a:srcRect/>
          <a:stretch/>
        </p:blipFill>
        <p:spPr>
          <a:xfrm>
            <a:off x="1658042" y="905624"/>
            <a:ext cx="5827916" cy="3810000"/>
          </a:xfrm>
          <a:prstGeom prst="rect">
            <a:avLst/>
          </a:prstGeom>
          <a:noFill/>
          <a:ln>
            <a:noFill/>
          </a:ln>
        </p:spPr>
      </p:pic>
      <p:sp>
        <p:nvSpPr>
          <p:cNvPr id="1299" name="Google Shape;1299;p71"/>
          <p:cNvSpPr txBox="1"/>
          <p:nvPr/>
        </p:nvSpPr>
        <p:spPr>
          <a:xfrm>
            <a:off x="6492044" y="1919560"/>
            <a:ext cx="1474175" cy="738623"/>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Faster</a:t>
            </a:r>
            <a:endParaRPr sz="1400" u="none" strike="noStrike" cap="none">
              <a:solidFill>
                <a:srgbClr val="000000"/>
              </a:solidFill>
              <a:latin typeface="Calibri"/>
              <a:ea typeface="Calibri"/>
              <a:cs typeface="Calibri"/>
              <a:sym typeface="Calibri"/>
            </a:endParaRPr>
          </a:p>
          <a:p>
            <a:pPr marL="0" marR="0" lvl="0" indent="0" algn="r"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Expensive</a:t>
            </a:r>
            <a:br>
              <a:rPr lang="en-US" sz="1400" u="none" strike="noStrike" cap="none">
                <a:solidFill>
                  <a:srgbClr val="E4DDD2"/>
                </a:solidFill>
                <a:latin typeface="Calibri"/>
                <a:ea typeface="Calibri"/>
                <a:cs typeface="Calibri"/>
                <a:sym typeface="Calibri"/>
              </a:rPr>
            </a:br>
            <a:r>
              <a:rPr lang="en-US" sz="1400" u="none" strike="noStrike" cap="none">
                <a:solidFill>
                  <a:srgbClr val="E4DDD2"/>
                </a:solidFill>
                <a:latin typeface="Calibri"/>
                <a:ea typeface="Calibri"/>
                <a:cs typeface="Calibri"/>
                <a:sym typeface="Calibri"/>
              </a:rPr>
              <a:t>Small capacity</a:t>
            </a:r>
            <a:endParaRPr sz="1400" u="none" strike="noStrike" cap="none">
              <a:solidFill>
                <a:srgbClr val="000000"/>
              </a:solidFill>
              <a:latin typeface="Calibri"/>
              <a:ea typeface="Calibri"/>
              <a:cs typeface="Calibri"/>
              <a:sym typeface="Calibri"/>
            </a:endParaRPr>
          </a:p>
        </p:txBody>
      </p:sp>
      <p:sp>
        <p:nvSpPr>
          <p:cNvPr id="1300" name="Google Shape;1300;p71"/>
          <p:cNvSpPr txBox="1"/>
          <p:nvPr/>
        </p:nvSpPr>
        <p:spPr>
          <a:xfrm>
            <a:off x="6594619" y="3484022"/>
            <a:ext cx="1432151" cy="95406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Fast</a:t>
            </a:r>
            <a:endParaRPr sz="1400" u="none" strike="noStrike" cap="none">
              <a:solidFill>
                <a:srgbClr val="000000"/>
              </a:solidFill>
              <a:latin typeface="Calibri"/>
              <a:ea typeface="Calibri"/>
              <a:cs typeface="Calibri"/>
              <a:sym typeface="Calibri"/>
            </a:endParaRPr>
          </a:p>
          <a:p>
            <a:pPr marL="0" marR="0" lvl="0" indent="0" algn="r"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Cheap</a:t>
            </a:r>
            <a:br>
              <a:rPr lang="en-US" sz="1400" u="none" strike="noStrike" cap="none">
                <a:solidFill>
                  <a:srgbClr val="E4DDD2"/>
                </a:solidFill>
                <a:latin typeface="Calibri"/>
                <a:ea typeface="Calibri"/>
                <a:cs typeface="Calibri"/>
                <a:sym typeface="Calibri"/>
              </a:rPr>
            </a:br>
            <a:r>
              <a:rPr lang="en-US" sz="1400" u="none" strike="noStrike" cap="none">
                <a:solidFill>
                  <a:srgbClr val="E4DDD2"/>
                </a:solidFill>
                <a:latin typeface="Calibri"/>
                <a:ea typeface="Calibri"/>
                <a:cs typeface="Calibri"/>
                <a:sym typeface="Calibri"/>
              </a:rPr>
              <a:t>Large</a:t>
            </a:r>
            <a:endParaRPr sz="22875">
              <a:solidFill>
                <a:schemeClr val="accent1"/>
              </a:solidFill>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capacity</a:t>
            </a:r>
            <a:endParaRPr sz="1400" u="none" strike="noStrike" cap="none">
              <a:solidFill>
                <a:srgbClr val="000000"/>
              </a:solidFill>
              <a:latin typeface="Calibri"/>
              <a:ea typeface="Calibri"/>
              <a:cs typeface="Calibri"/>
              <a:sym typeface="Calibri"/>
            </a:endParaRPr>
          </a:p>
        </p:txBody>
      </p:sp>
      <p:cxnSp>
        <p:nvCxnSpPr>
          <p:cNvPr id="1301" name="Google Shape;1301;p71"/>
          <p:cNvCxnSpPr/>
          <p:nvPr/>
        </p:nvCxnSpPr>
        <p:spPr>
          <a:xfrm rot="10800000" flipH="1">
            <a:off x="6594619" y="3496424"/>
            <a:ext cx="1367589" cy="1"/>
          </a:xfrm>
          <a:prstGeom prst="straightConnector1">
            <a:avLst/>
          </a:prstGeom>
          <a:noFill/>
          <a:ln w="19050" cap="flat" cmpd="sng">
            <a:solidFill>
              <a:srgbClr val="E4DDD2"/>
            </a:solidFill>
            <a:prstDash val="solid"/>
            <a:round/>
            <a:headEnd type="none" w="sm" len="sm"/>
            <a:tailEnd type="none" w="sm" len="sm"/>
          </a:ln>
        </p:spPr>
      </p:cxnSp>
      <p:cxnSp>
        <p:nvCxnSpPr>
          <p:cNvPr id="1302" name="Google Shape;1302;p71"/>
          <p:cNvCxnSpPr/>
          <p:nvPr/>
        </p:nvCxnSpPr>
        <p:spPr>
          <a:xfrm rot="10800000">
            <a:off x="7962208" y="3496424"/>
            <a:ext cx="0" cy="1219201"/>
          </a:xfrm>
          <a:prstGeom prst="straightConnector1">
            <a:avLst/>
          </a:prstGeom>
          <a:noFill/>
          <a:ln w="19050" cap="flat" cmpd="sng">
            <a:solidFill>
              <a:srgbClr val="E4DDD2"/>
            </a:solidFill>
            <a:prstDash val="solid"/>
            <a:round/>
            <a:headEnd type="none" w="sm" len="sm"/>
            <a:tailEnd type="none" w="sm" len="sm"/>
          </a:ln>
        </p:spPr>
      </p:cxnSp>
      <p:cxnSp>
        <p:nvCxnSpPr>
          <p:cNvPr id="1303" name="Google Shape;1303;p71"/>
          <p:cNvCxnSpPr/>
          <p:nvPr/>
        </p:nvCxnSpPr>
        <p:spPr>
          <a:xfrm rot="10800000" flipH="1">
            <a:off x="7485958" y="4702148"/>
            <a:ext cx="476250" cy="1607"/>
          </a:xfrm>
          <a:prstGeom prst="straightConnector1">
            <a:avLst/>
          </a:prstGeom>
          <a:noFill/>
          <a:ln w="19050" cap="flat" cmpd="sng">
            <a:solidFill>
              <a:srgbClr val="E4DDD2"/>
            </a:solidFill>
            <a:prstDash val="solid"/>
            <a:round/>
            <a:headEnd type="none" w="sm" len="sm"/>
            <a:tailEnd type="none" w="sm" len="sm"/>
          </a:ln>
        </p:spPr>
      </p:cxnSp>
      <p:cxnSp>
        <p:nvCxnSpPr>
          <p:cNvPr id="1304" name="Google Shape;1304;p71"/>
          <p:cNvCxnSpPr/>
          <p:nvPr/>
        </p:nvCxnSpPr>
        <p:spPr>
          <a:xfrm>
            <a:off x="5451619" y="1896224"/>
            <a:ext cx="2510589" cy="0"/>
          </a:xfrm>
          <a:prstGeom prst="straightConnector1">
            <a:avLst/>
          </a:prstGeom>
          <a:noFill/>
          <a:ln w="19050" cap="flat" cmpd="sng">
            <a:solidFill>
              <a:srgbClr val="E4DDD2"/>
            </a:solidFill>
            <a:prstDash val="solid"/>
            <a:round/>
            <a:headEnd type="none" w="sm" len="sm"/>
            <a:tailEnd type="none" w="sm" len="sm"/>
          </a:ln>
        </p:spPr>
      </p:cxnSp>
      <p:cxnSp>
        <p:nvCxnSpPr>
          <p:cNvPr id="1305" name="Google Shape;1305;p71"/>
          <p:cNvCxnSpPr/>
          <p:nvPr/>
        </p:nvCxnSpPr>
        <p:spPr>
          <a:xfrm rot="10800000">
            <a:off x="7962208" y="1896224"/>
            <a:ext cx="0" cy="762000"/>
          </a:xfrm>
          <a:prstGeom prst="straightConnector1">
            <a:avLst/>
          </a:prstGeom>
          <a:noFill/>
          <a:ln w="19050" cap="flat" cmpd="sng">
            <a:solidFill>
              <a:srgbClr val="E4DDD2"/>
            </a:solidFill>
            <a:prstDash val="solid"/>
            <a:round/>
            <a:headEnd type="none" w="sm" len="sm"/>
            <a:tailEnd type="none" w="sm" len="sm"/>
          </a:ln>
        </p:spPr>
      </p:cxnSp>
      <p:cxnSp>
        <p:nvCxnSpPr>
          <p:cNvPr id="1306" name="Google Shape;1306;p71"/>
          <p:cNvCxnSpPr/>
          <p:nvPr/>
        </p:nvCxnSpPr>
        <p:spPr>
          <a:xfrm>
            <a:off x="5985019" y="2641091"/>
            <a:ext cx="1977189" cy="17133"/>
          </a:xfrm>
          <a:prstGeom prst="straightConnector1">
            <a:avLst/>
          </a:prstGeom>
          <a:noFill/>
          <a:ln w="19050" cap="flat" cmpd="sng">
            <a:solidFill>
              <a:srgbClr val="E4DDD2"/>
            </a:solidFill>
            <a:prstDash val="solid"/>
            <a:round/>
            <a:headEnd type="none" w="sm" len="sm"/>
            <a:tailEnd type="none" w="sm" len="sm"/>
          </a:ln>
        </p:spPr>
      </p:cxnSp>
      <p:cxnSp>
        <p:nvCxnSpPr>
          <p:cNvPr id="1307" name="Google Shape;1307;p71"/>
          <p:cNvCxnSpPr/>
          <p:nvPr/>
        </p:nvCxnSpPr>
        <p:spPr>
          <a:xfrm>
            <a:off x="1413019" y="3420225"/>
            <a:ext cx="1165725" cy="8690"/>
          </a:xfrm>
          <a:prstGeom prst="straightConnector1">
            <a:avLst/>
          </a:prstGeom>
          <a:noFill/>
          <a:ln w="19050" cap="flat" cmpd="sng">
            <a:solidFill>
              <a:srgbClr val="E4DDD2"/>
            </a:solidFill>
            <a:prstDash val="solid"/>
            <a:round/>
            <a:headEnd type="none" w="sm" len="sm"/>
            <a:tailEnd type="none" w="sm" len="sm"/>
          </a:ln>
        </p:spPr>
      </p:cxnSp>
      <p:cxnSp>
        <p:nvCxnSpPr>
          <p:cNvPr id="1308" name="Google Shape;1308;p71"/>
          <p:cNvCxnSpPr/>
          <p:nvPr/>
        </p:nvCxnSpPr>
        <p:spPr>
          <a:xfrm rot="10800000" flipH="1">
            <a:off x="1409645" y="3420094"/>
            <a:ext cx="18915" cy="1282054"/>
          </a:xfrm>
          <a:prstGeom prst="straightConnector1">
            <a:avLst/>
          </a:prstGeom>
          <a:noFill/>
          <a:ln w="19050" cap="flat" cmpd="sng">
            <a:solidFill>
              <a:srgbClr val="E4DDD2"/>
            </a:solidFill>
            <a:prstDash val="solid"/>
            <a:round/>
            <a:headEnd type="none" w="sm" len="sm"/>
            <a:tailEnd type="none" w="sm" len="sm"/>
          </a:ln>
        </p:spPr>
      </p:cxnSp>
      <p:sp>
        <p:nvSpPr>
          <p:cNvPr id="1309" name="Google Shape;1309;p71"/>
          <p:cNvSpPr txBox="1"/>
          <p:nvPr/>
        </p:nvSpPr>
        <p:spPr>
          <a:xfrm>
            <a:off x="1474207" y="3536340"/>
            <a:ext cx="857222"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solidFill>
                  <a:srgbClr val="E4DDD2"/>
                </a:solidFill>
                <a:latin typeface="Calibri"/>
                <a:ea typeface="Calibri"/>
                <a:cs typeface="Calibri"/>
                <a:sym typeface="Calibri"/>
              </a:rPr>
              <a:t>SSD, HDD</a:t>
            </a:r>
            <a:br>
              <a:rPr lang="en-US" sz="1400" u="none" strike="noStrike" cap="none">
                <a:solidFill>
                  <a:srgbClr val="E4DDD2"/>
                </a:solidFill>
                <a:latin typeface="Calibri"/>
                <a:ea typeface="Calibri"/>
                <a:cs typeface="Calibri"/>
                <a:sym typeface="Calibri"/>
              </a:rPr>
            </a:br>
            <a:r>
              <a:rPr lang="en-US" sz="1400" u="none" strike="noStrike" cap="none">
                <a:solidFill>
                  <a:srgbClr val="E4DDD2"/>
                </a:solidFill>
                <a:latin typeface="Calibri"/>
                <a:ea typeface="Calibri"/>
                <a:cs typeface="Calibri"/>
                <a:sym typeface="Calibri"/>
              </a:rPr>
              <a:t>Drives</a:t>
            </a:r>
            <a:endParaRPr sz="1200" u="none" strike="noStrike" cap="none">
              <a:solidFill>
                <a:srgbClr val="E4DDD2"/>
              </a:solidFill>
              <a:latin typeface="Calibri"/>
              <a:ea typeface="Calibri"/>
              <a:cs typeface="Calibri"/>
              <a:sym typeface="Calibri"/>
            </a:endParaRPr>
          </a:p>
        </p:txBody>
      </p:sp>
      <p:cxnSp>
        <p:nvCxnSpPr>
          <p:cNvPr id="1310" name="Google Shape;1310;p71"/>
          <p:cNvCxnSpPr/>
          <p:nvPr/>
        </p:nvCxnSpPr>
        <p:spPr>
          <a:xfrm rot="10800000" flipH="1">
            <a:off x="1428560" y="4702148"/>
            <a:ext cx="164921" cy="442"/>
          </a:xfrm>
          <a:prstGeom prst="straightConnector1">
            <a:avLst/>
          </a:prstGeom>
          <a:noFill/>
          <a:ln w="19050" cap="flat" cmpd="sng">
            <a:solidFill>
              <a:srgbClr val="E4DDD2"/>
            </a:solidFill>
            <a:prstDash val="solid"/>
            <a:round/>
            <a:headEnd type="none" w="sm" len="sm"/>
            <a:tailEnd type="none" w="sm" len="sm"/>
          </a:ln>
        </p:spPr>
      </p:cxnSp>
      <p:sp>
        <p:nvSpPr>
          <p:cNvPr id="1311" name="Google Shape;1311;p71"/>
          <p:cNvSpPr txBox="1">
            <a:spLocks noGrp="1"/>
          </p:cNvSpPr>
          <p:nvPr>
            <p:ph type="title"/>
          </p:nvPr>
        </p:nvSpPr>
        <p:spPr>
          <a:xfrm>
            <a:off x="838199" y="57150"/>
            <a:ext cx="8286881"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2800"/>
              <a:buFont typeface="Calibri"/>
              <a:buNone/>
            </a:pPr>
            <a:r>
              <a:rPr lang="en-US" sz="2400" dirty="0"/>
              <a:t>Great Idea #3: Principle of Locality / Memory Hierarchy</a:t>
            </a:r>
            <a:endParaRPr sz="2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15"/>
        <p:cNvGrpSpPr/>
        <p:nvPr/>
      </p:nvGrpSpPr>
      <p:grpSpPr>
        <a:xfrm>
          <a:off x="0" y="0"/>
          <a:ext cx="0" cy="0"/>
          <a:chOff x="0" y="0"/>
          <a:chExt cx="0" cy="0"/>
        </a:xfrm>
      </p:grpSpPr>
      <p:sp>
        <p:nvSpPr>
          <p:cNvPr id="1316" name="Google Shape;1316;p22"/>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Great Idea </a:t>
            </a:r>
            <a:r>
              <a:rPr lang="en-US">
                <a:solidFill>
                  <a:schemeClr val="accent3"/>
                </a:solidFill>
              </a:rPr>
              <a:t>#4</a:t>
            </a:r>
            <a:r>
              <a:rPr lang="en-US"/>
              <a:t>: Parallelism (1/3)</a:t>
            </a:r>
            <a:endParaRPr/>
          </a:p>
        </p:txBody>
      </p:sp>
      <p:pic>
        <p:nvPicPr>
          <p:cNvPr id="1317" name="Google Shape;1317;p22"/>
          <p:cNvPicPr preferRelativeResize="0"/>
          <p:nvPr/>
        </p:nvPicPr>
        <p:blipFill rotWithShape="1">
          <a:blip r:embed="rId3">
            <a:alphaModFix/>
          </a:blip>
          <a:srcRect/>
          <a:stretch/>
        </p:blipFill>
        <p:spPr>
          <a:xfrm>
            <a:off x="1432640" y="933450"/>
            <a:ext cx="6278720" cy="3276600"/>
          </a:xfrm>
          <a:prstGeom prst="rect">
            <a:avLst/>
          </a:prstGeom>
          <a:noFill/>
          <a:ln>
            <a:noFill/>
          </a:ln>
        </p:spPr>
      </p:pic>
      <p:grpSp>
        <p:nvGrpSpPr>
          <p:cNvPr id="1318" name="Google Shape;1318;p22"/>
          <p:cNvGrpSpPr/>
          <p:nvPr/>
        </p:nvGrpSpPr>
        <p:grpSpPr>
          <a:xfrm>
            <a:off x="1377870" y="933450"/>
            <a:ext cx="3901068" cy="4064991"/>
            <a:chOff x="1377870" y="933450"/>
            <a:chExt cx="3901068" cy="4064991"/>
          </a:xfrm>
        </p:grpSpPr>
        <p:sp>
          <p:nvSpPr>
            <p:cNvPr id="1319" name="Google Shape;1319;p22"/>
            <p:cNvSpPr txBox="1"/>
            <p:nvPr/>
          </p:nvSpPr>
          <p:spPr>
            <a:xfrm>
              <a:off x="1377870" y="4044374"/>
              <a:ext cx="3901068" cy="95406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solidFill>
                    <a:srgbClr val="D8E156"/>
                  </a:solidFill>
                  <a:latin typeface="Calibri"/>
                  <a:ea typeface="Calibri"/>
                  <a:cs typeface="Calibri"/>
                  <a:sym typeface="Calibri"/>
                </a:rPr>
                <a:t>In time slot 3,</a:t>
              </a:r>
              <a:endParaRPr sz="14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US" sz="1400" u="none" strike="noStrike" cap="none">
                  <a:solidFill>
                    <a:srgbClr val="D8E156"/>
                  </a:solidFill>
                  <a:latin typeface="Calibri"/>
                  <a:ea typeface="Calibri"/>
                  <a:cs typeface="Calibri"/>
                  <a:sym typeface="Calibri"/>
                </a:rPr>
                <a:t>Instruction 1 is being executed</a:t>
              </a:r>
              <a:endParaRPr sz="14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US" sz="1400" u="none" strike="noStrike" cap="none">
                  <a:solidFill>
                    <a:srgbClr val="D8E156"/>
                  </a:solidFill>
                  <a:latin typeface="Calibri"/>
                  <a:ea typeface="Calibri"/>
                  <a:cs typeface="Calibri"/>
                  <a:sym typeface="Calibri"/>
                </a:rPr>
                <a:t>Instruction 2 is being decoded</a:t>
              </a:r>
              <a:endParaRPr sz="14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US" sz="1400" u="none" strike="noStrike" cap="none">
                  <a:solidFill>
                    <a:srgbClr val="D8E156"/>
                  </a:solidFill>
                  <a:latin typeface="Calibri"/>
                  <a:ea typeface="Calibri"/>
                  <a:cs typeface="Calibri"/>
                  <a:sym typeface="Calibri"/>
                </a:rPr>
                <a:t>And Instruction 3 is being fetched from memory</a:t>
              </a:r>
              <a:endParaRPr sz="1400" u="none" strike="noStrike" cap="none">
                <a:solidFill>
                  <a:srgbClr val="000000"/>
                </a:solidFill>
                <a:latin typeface="Calibri"/>
                <a:ea typeface="Calibri"/>
                <a:cs typeface="Calibri"/>
                <a:sym typeface="Calibri"/>
              </a:endParaRPr>
            </a:p>
          </p:txBody>
        </p:sp>
        <p:cxnSp>
          <p:nvCxnSpPr>
            <p:cNvPr id="1320" name="Google Shape;1320;p22"/>
            <p:cNvCxnSpPr/>
            <p:nvPr/>
          </p:nvCxnSpPr>
          <p:spPr>
            <a:xfrm rot="10800000" flipH="1">
              <a:off x="3099804" y="3853874"/>
              <a:ext cx="457200" cy="381000"/>
            </a:xfrm>
            <a:prstGeom prst="straightConnector1">
              <a:avLst/>
            </a:prstGeom>
            <a:noFill/>
            <a:ln w="19050" cap="flat" cmpd="sng">
              <a:solidFill>
                <a:schemeClr val="accent1"/>
              </a:solidFill>
              <a:prstDash val="solid"/>
              <a:round/>
              <a:headEnd type="none" w="sm" len="sm"/>
              <a:tailEnd type="triangle" w="med" len="med"/>
            </a:ln>
          </p:spPr>
        </p:cxnSp>
        <p:sp>
          <p:nvSpPr>
            <p:cNvPr id="1321" name="Google Shape;1321;p22"/>
            <p:cNvSpPr/>
            <p:nvPr/>
          </p:nvSpPr>
          <p:spPr>
            <a:xfrm>
              <a:off x="3328404" y="933450"/>
              <a:ext cx="646545" cy="3276600"/>
            </a:xfrm>
            <a:prstGeom prst="rect">
              <a:avLst/>
            </a:prstGeom>
            <a:noFill/>
            <a:ln w="120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accent1"/>
                </a:buClr>
                <a:buSzPts val="1400"/>
                <a:buFont typeface="Helvetica Neue"/>
                <a:buNone/>
              </a:pPr>
              <a:endParaRPr sz="1400" u="none" strike="noStrike" cap="none">
                <a:solidFill>
                  <a:schemeClr val="lt1"/>
                </a:solidFill>
                <a:latin typeface="Calibri"/>
                <a:ea typeface="Calibri"/>
                <a:cs typeface="Calibri"/>
                <a:sym typeface="Calibri"/>
              </a:endParaRPr>
            </a:p>
          </p:txBody>
        </p:sp>
      </p:grpSp>
      <p:sp>
        <p:nvSpPr>
          <p:cNvPr id="1322" name="Google Shape;1322;p22"/>
          <p:cNvSpPr/>
          <p:nvPr/>
        </p:nvSpPr>
        <p:spPr>
          <a:xfrm>
            <a:off x="5405470" y="4443990"/>
            <a:ext cx="2843729" cy="370320"/>
          </a:xfrm>
          <a:prstGeom prst="rect">
            <a:avLst/>
          </a:prstGeom>
          <a:solidFill>
            <a:srgbClr val="FEB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r>
              <a:rPr lang="en-US" sz="1800" u="none" strike="noStrike" cap="none">
                <a:solidFill>
                  <a:schemeClr val="dk1"/>
                </a:solidFill>
                <a:latin typeface="Calibri"/>
                <a:ea typeface="Calibri"/>
                <a:cs typeface="Calibri"/>
                <a:sym typeface="Calibri"/>
              </a:rPr>
              <a:t>Instruction-Level Parallelism</a:t>
            </a:r>
            <a:endParaRPr sz="22875">
              <a:solidFill>
                <a:schemeClr val="accent1"/>
              </a:solidFill>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sp>
        <p:nvSpPr>
          <p:cNvPr id="1327" name="Google Shape;1327;p23"/>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Great Idea #4: Parallelism (2/3)</a:t>
            </a:r>
            <a:endParaRPr/>
          </a:p>
        </p:txBody>
      </p:sp>
      <p:pic>
        <p:nvPicPr>
          <p:cNvPr id="1328" name="Google Shape;1328;p23"/>
          <p:cNvPicPr preferRelativeResize="0"/>
          <p:nvPr/>
        </p:nvPicPr>
        <p:blipFill rotWithShape="1">
          <a:blip r:embed="rId3">
            <a:alphaModFix/>
          </a:blip>
          <a:srcRect/>
          <a:stretch/>
        </p:blipFill>
        <p:spPr>
          <a:xfrm>
            <a:off x="2928075" y="819484"/>
            <a:ext cx="3429000" cy="3885866"/>
          </a:xfrm>
          <a:prstGeom prst="rect">
            <a:avLst/>
          </a:prstGeom>
          <a:noFill/>
          <a:ln>
            <a:noFill/>
          </a:ln>
        </p:spPr>
      </p:pic>
      <p:sp>
        <p:nvSpPr>
          <p:cNvPr id="1329" name="Google Shape;1329;p23"/>
          <p:cNvSpPr/>
          <p:nvPr/>
        </p:nvSpPr>
        <p:spPr>
          <a:xfrm>
            <a:off x="5666154" y="4443990"/>
            <a:ext cx="2583045" cy="370320"/>
          </a:xfrm>
          <a:prstGeom prst="rect">
            <a:avLst/>
          </a:prstGeom>
          <a:solidFill>
            <a:srgbClr val="FEB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r>
              <a:rPr lang="en-US" sz="1800" u="none" strike="noStrike" cap="none">
                <a:solidFill>
                  <a:schemeClr val="dk1"/>
                </a:solidFill>
                <a:latin typeface="Calibri"/>
                <a:ea typeface="Calibri"/>
                <a:cs typeface="Calibri"/>
                <a:sym typeface="Calibri"/>
              </a:rPr>
              <a:t>Thread-Level Parallelism</a:t>
            </a:r>
            <a:endParaRPr sz="22875">
              <a:solidFill>
                <a:schemeClr val="accent1"/>
              </a:solidFill>
              <a:latin typeface="Helvetica Neue"/>
              <a:ea typeface="Helvetica Neue"/>
              <a:cs typeface="Helvetica Neue"/>
              <a:sym typeface="Helvetica Neue"/>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33"/>
        <p:cNvGrpSpPr/>
        <p:nvPr/>
      </p:nvGrpSpPr>
      <p:grpSpPr>
        <a:xfrm>
          <a:off x="0" y="0"/>
          <a:ext cx="0" cy="0"/>
          <a:chOff x="0" y="0"/>
          <a:chExt cx="0" cy="0"/>
        </a:xfrm>
      </p:grpSpPr>
      <p:sp>
        <p:nvSpPr>
          <p:cNvPr id="1334" name="Google Shape;1334;p72"/>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Great Idea #4: Parallelism (3/3)</a:t>
            </a:r>
            <a:endParaRPr/>
          </a:p>
        </p:txBody>
      </p:sp>
      <p:sp>
        <p:nvSpPr>
          <p:cNvPr id="1335" name="Google Shape;1335;p72"/>
          <p:cNvSpPr/>
          <p:nvPr/>
        </p:nvSpPr>
        <p:spPr>
          <a:xfrm>
            <a:off x="3626909" y="742950"/>
            <a:ext cx="4021980" cy="40386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accent1"/>
              </a:buClr>
              <a:buSzPts val="22875"/>
              <a:buFont typeface="Helvetica Neue"/>
              <a:buNone/>
            </a:pPr>
            <a:endParaRPr sz="22875">
              <a:solidFill>
                <a:schemeClr val="accent1"/>
              </a:solidFill>
              <a:latin typeface="Helvetica Neue"/>
              <a:ea typeface="Helvetica Neue"/>
              <a:cs typeface="Helvetica Neue"/>
              <a:sym typeface="Helvetica Neue"/>
            </a:endParaRPr>
          </a:p>
        </p:txBody>
      </p:sp>
      <p:pic>
        <p:nvPicPr>
          <p:cNvPr id="1336" name="Google Shape;1336;p72"/>
          <p:cNvPicPr preferRelativeResize="0"/>
          <p:nvPr/>
        </p:nvPicPr>
        <p:blipFill rotWithShape="1">
          <a:blip r:embed="rId3">
            <a:alphaModFix/>
          </a:blip>
          <a:srcRect/>
          <a:stretch/>
        </p:blipFill>
        <p:spPr>
          <a:xfrm>
            <a:off x="1918865" y="871739"/>
            <a:ext cx="5715845" cy="3171417"/>
          </a:xfrm>
          <a:prstGeom prst="rect">
            <a:avLst/>
          </a:prstGeom>
          <a:noFill/>
          <a:ln>
            <a:noFill/>
          </a:ln>
        </p:spPr>
      </p:pic>
      <p:pic>
        <p:nvPicPr>
          <p:cNvPr id="1337" name="Google Shape;1337;p72" descr="Image result for google doc"/>
          <p:cNvPicPr preferRelativeResize="0"/>
          <p:nvPr/>
        </p:nvPicPr>
        <p:blipFill rotWithShape="1">
          <a:blip r:embed="rId4">
            <a:alphaModFix/>
          </a:blip>
          <a:srcRect/>
          <a:stretch/>
        </p:blipFill>
        <p:spPr>
          <a:xfrm>
            <a:off x="601040" y="1811890"/>
            <a:ext cx="1032551" cy="1032551"/>
          </a:xfrm>
          <a:prstGeom prst="rect">
            <a:avLst/>
          </a:prstGeom>
          <a:noFill/>
          <a:ln>
            <a:noFill/>
          </a:ln>
        </p:spPr>
      </p:pic>
      <p:sp>
        <p:nvSpPr>
          <p:cNvPr id="1338" name="Google Shape;1338;p72"/>
          <p:cNvSpPr/>
          <p:nvPr/>
        </p:nvSpPr>
        <p:spPr>
          <a:xfrm>
            <a:off x="5666154" y="4443990"/>
            <a:ext cx="2583045" cy="370320"/>
          </a:xfrm>
          <a:prstGeom prst="rect">
            <a:avLst/>
          </a:prstGeom>
          <a:solidFill>
            <a:srgbClr val="FEB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r>
              <a:rPr lang="en-US" sz="1800" u="none" strike="noStrike" cap="none">
                <a:solidFill>
                  <a:schemeClr val="dk1"/>
                </a:solidFill>
                <a:latin typeface="Calibri"/>
                <a:ea typeface="Calibri"/>
                <a:cs typeface="Calibri"/>
                <a:sym typeface="Calibri"/>
              </a:rPr>
              <a:t>Data-Level Parallelism</a:t>
            </a:r>
            <a:endParaRPr sz="22875">
              <a:solidFill>
                <a:schemeClr val="accent1"/>
              </a:solidFill>
              <a:latin typeface="Helvetica Neue"/>
              <a:ea typeface="Helvetica Neue"/>
              <a:cs typeface="Helvetica Neue"/>
              <a:sym typeface="Helvetica Neue"/>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42"/>
        <p:cNvGrpSpPr/>
        <p:nvPr/>
      </p:nvGrpSpPr>
      <p:grpSpPr>
        <a:xfrm>
          <a:off x="0" y="0"/>
          <a:ext cx="0" cy="0"/>
          <a:chOff x="0" y="0"/>
          <a:chExt cx="0" cy="0"/>
        </a:xfrm>
      </p:grpSpPr>
      <p:pic>
        <p:nvPicPr>
          <p:cNvPr id="1343" name="Google Shape;1343;p25"/>
          <p:cNvPicPr preferRelativeResize="0"/>
          <p:nvPr/>
        </p:nvPicPr>
        <p:blipFill rotWithShape="1">
          <a:blip r:embed="rId3">
            <a:alphaModFix/>
          </a:blip>
          <a:srcRect/>
          <a:stretch/>
        </p:blipFill>
        <p:spPr>
          <a:xfrm>
            <a:off x="2065889" y="877569"/>
            <a:ext cx="4886930" cy="3919725"/>
          </a:xfrm>
          <a:prstGeom prst="rect">
            <a:avLst/>
          </a:prstGeom>
          <a:noFill/>
          <a:ln>
            <a:noFill/>
          </a:ln>
        </p:spPr>
      </p:pic>
      <p:sp>
        <p:nvSpPr>
          <p:cNvPr id="1344" name="Google Shape;1344;p25"/>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Caveat! Amdahl’s Law</a:t>
            </a:r>
            <a:endParaRPr/>
          </a:p>
        </p:txBody>
      </p:sp>
      <p:pic>
        <p:nvPicPr>
          <p:cNvPr id="1345" name="Google Shape;1345;p25"/>
          <p:cNvPicPr preferRelativeResize="0"/>
          <p:nvPr/>
        </p:nvPicPr>
        <p:blipFill rotWithShape="1">
          <a:blip r:embed="rId4">
            <a:alphaModFix/>
          </a:blip>
          <a:srcRect/>
          <a:stretch/>
        </p:blipFill>
        <p:spPr>
          <a:xfrm>
            <a:off x="7259358" y="772605"/>
            <a:ext cx="1490752" cy="1928661"/>
          </a:xfrm>
          <a:prstGeom prst="rect">
            <a:avLst/>
          </a:prstGeom>
          <a:noFill/>
          <a:ln>
            <a:noFill/>
          </a:ln>
        </p:spPr>
      </p:pic>
      <p:sp>
        <p:nvSpPr>
          <p:cNvPr id="1346" name="Google Shape;1346;p25"/>
          <p:cNvSpPr/>
          <p:nvPr/>
        </p:nvSpPr>
        <p:spPr>
          <a:xfrm>
            <a:off x="7329824" y="2665670"/>
            <a:ext cx="1737976" cy="61555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solidFill>
                  <a:srgbClr val="D5C8CE"/>
                </a:solidFill>
                <a:latin typeface="Calibri"/>
                <a:ea typeface="Calibri"/>
                <a:cs typeface="Calibri"/>
                <a:sym typeface="Calibri"/>
              </a:rPr>
              <a:t>Gene Amdahl</a:t>
            </a:r>
            <a:endParaRPr sz="14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00"/>
              <a:buFont typeface="Arial"/>
              <a:buNone/>
            </a:pPr>
            <a:endParaRPr sz="100" u="none" strike="noStrike" cap="none">
              <a:solidFill>
                <a:srgbClr val="FF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00"/>
              <a:buFont typeface="Arial"/>
              <a:buNone/>
            </a:pPr>
            <a:endParaRPr sz="100" u="none" strike="noStrike" cap="none">
              <a:solidFill>
                <a:srgbClr val="FF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US" sz="1400" u="none" strike="noStrike" cap="none">
                <a:solidFill>
                  <a:srgbClr val="D5C8CE"/>
                </a:solidFill>
                <a:latin typeface="Calibri"/>
                <a:ea typeface="Calibri"/>
                <a:cs typeface="Calibri"/>
                <a:sym typeface="Calibri"/>
              </a:rPr>
              <a:t>Computer Pioneer</a:t>
            </a:r>
            <a:endParaRPr sz="1400" u="none" strike="noStrike" cap="none">
              <a:solidFill>
                <a:srgbClr val="000000"/>
              </a:solidFill>
              <a:latin typeface="Calibri"/>
              <a:ea typeface="Calibri"/>
              <a:cs typeface="Calibri"/>
              <a:sym typeface="Calibri"/>
            </a:endParaRPr>
          </a:p>
        </p:txBody>
      </p:sp>
      <p:grpSp>
        <p:nvGrpSpPr>
          <p:cNvPr id="1347" name="Google Shape;1347;p25"/>
          <p:cNvGrpSpPr/>
          <p:nvPr/>
        </p:nvGrpSpPr>
        <p:grpSpPr>
          <a:xfrm>
            <a:off x="2090817" y="4065896"/>
            <a:ext cx="4799496" cy="311545"/>
            <a:chOff x="2380237" y="3967406"/>
            <a:chExt cx="4799496" cy="311545"/>
          </a:xfrm>
        </p:grpSpPr>
        <p:sp>
          <p:nvSpPr>
            <p:cNvPr id="1348" name="Google Shape;1348;p25"/>
            <p:cNvSpPr/>
            <p:nvPr/>
          </p:nvSpPr>
          <p:spPr>
            <a:xfrm>
              <a:off x="4987970" y="3967406"/>
              <a:ext cx="2191763" cy="181261"/>
            </a:xfrm>
            <a:prstGeom prst="rect">
              <a:avLst/>
            </a:prstGeom>
            <a:solidFill>
              <a:srgbClr val="FEB515">
                <a:alpha val="2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1"/>
                </a:buClr>
                <a:buSzPts val="1800"/>
                <a:buFont typeface="Helvetica Neue"/>
                <a:buNone/>
              </a:pPr>
              <a:endParaRPr sz="1800" u="none" strike="noStrike" cap="none">
                <a:solidFill>
                  <a:schemeClr val="dk1"/>
                </a:solidFill>
                <a:latin typeface="Calibri"/>
                <a:ea typeface="Calibri"/>
                <a:cs typeface="Calibri"/>
                <a:sym typeface="Calibri"/>
              </a:endParaRPr>
            </a:p>
          </p:txBody>
        </p:sp>
        <p:sp>
          <p:nvSpPr>
            <p:cNvPr id="1349" name="Google Shape;1349;p25"/>
            <p:cNvSpPr/>
            <p:nvPr/>
          </p:nvSpPr>
          <p:spPr>
            <a:xfrm>
              <a:off x="2380237" y="4125517"/>
              <a:ext cx="3025140" cy="153434"/>
            </a:xfrm>
            <a:prstGeom prst="rect">
              <a:avLst/>
            </a:prstGeom>
            <a:solidFill>
              <a:srgbClr val="FEB515">
                <a:alpha val="2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1"/>
                </a:buClr>
                <a:buSzPts val="1800"/>
                <a:buFont typeface="Helvetica Neue"/>
                <a:buNone/>
              </a:pPr>
              <a:endParaRPr sz="1800" u="none" strike="noStrike" cap="none">
                <a:solidFill>
                  <a:schemeClr val="dk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53"/>
        <p:cNvGrpSpPr/>
        <p:nvPr/>
      </p:nvGrpSpPr>
      <p:grpSpPr>
        <a:xfrm>
          <a:off x="0" y="0"/>
          <a:ext cx="0" cy="0"/>
          <a:chOff x="0" y="0"/>
          <a:chExt cx="0" cy="0"/>
        </a:xfrm>
      </p:grpSpPr>
      <p:sp>
        <p:nvSpPr>
          <p:cNvPr id="1354" name="Google Shape;1354;p27"/>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rmAutofit fontScale="92500" lnSpcReduction="10000"/>
          </a:bodyPr>
          <a:lstStyle/>
          <a:p>
            <a:pPr marL="367091" lvl="0" indent="-306176" algn="l" rtl="0">
              <a:spcBef>
                <a:spcPts val="0"/>
              </a:spcBef>
              <a:spcAft>
                <a:spcPts val="0"/>
              </a:spcAft>
              <a:buSzPct val="95000"/>
              <a:buChar char="▪"/>
            </a:pPr>
            <a:r>
              <a:rPr lang="en-US" dirty="0"/>
              <a:t>Match application to underlying hardware to exploit:</a:t>
            </a:r>
            <a:endParaRPr dirty="0"/>
          </a:p>
          <a:p>
            <a:pPr marL="660481" lvl="1" indent="-255120" algn="l" rtl="0">
              <a:spcBef>
                <a:spcPts val="444"/>
              </a:spcBef>
              <a:spcAft>
                <a:spcPts val="0"/>
              </a:spcAft>
              <a:buClr>
                <a:srgbClr val="C5DBC3"/>
              </a:buClr>
              <a:buSzPct val="90000"/>
              <a:buChar char="▪"/>
            </a:pPr>
            <a:r>
              <a:rPr lang="en-US" dirty="0"/>
              <a:t>Locality;</a:t>
            </a:r>
            <a:endParaRPr dirty="0"/>
          </a:p>
          <a:p>
            <a:pPr marL="660481" lvl="1" indent="-255120" algn="l" rtl="0">
              <a:spcBef>
                <a:spcPts val="444"/>
              </a:spcBef>
              <a:spcAft>
                <a:spcPts val="0"/>
              </a:spcAft>
              <a:buClr>
                <a:srgbClr val="C5DBC3"/>
              </a:buClr>
              <a:buSzPct val="90000"/>
              <a:buChar char="▪"/>
            </a:pPr>
            <a:r>
              <a:rPr lang="en-US" dirty="0"/>
              <a:t>Parallelism;</a:t>
            </a:r>
            <a:endParaRPr dirty="0"/>
          </a:p>
          <a:p>
            <a:pPr marL="660481" lvl="1" indent="-255120" algn="l" rtl="0">
              <a:spcBef>
                <a:spcPts val="444"/>
              </a:spcBef>
              <a:spcAft>
                <a:spcPts val="0"/>
              </a:spcAft>
              <a:buClr>
                <a:srgbClr val="C5DBC3"/>
              </a:buClr>
              <a:buSzPct val="90000"/>
              <a:buChar char="▪"/>
            </a:pPr>
            <a:r>
              <a:rPr lang="en-US" dirty="0"/>
              <a:t>Special hardware features, like specialized instructions</a:t>
            </a:r>
            <a:br>
              <a:rPr lang="en-US" dirty="0"/>
            </a:br>
            <a:r>
              <a:rPr lang="en-US" dirty="0"/>
              <a:t>(e.g., matrix manipulation).</a:t>
            </a:r>
            <a:endParaRPr dirty="0"/>
          </a:p>
          <a:p>
            <a:pPr marL="367091" lvl="0" indent="-306176" algn="l" rtl="0">
              <a:spcBef>
                <a:spcPts val="625"/>
              </a:spcBef>
              <a:spcAft>
                <a:spcPts val="0"/>
              </a:spcAft>
              <a:buSzPct val="95000"/>
              <a:buChar char="▪"/>
            </a:pPr>
            <a:r>
              <a:rPr lang="en-US" dirty="0"/>
              <a:t>Latency/Throughput:</a:t>
            </a:r>
            <a:endParaRPr dirty="0"/>
          </a:p>
          <a:p>
            <a:pPr marL="660481" lvl="1" indent="-255120" algn="l" rtl="0">
              <a:spcBef>
                <a:spcPts val="444"/>
              </a:spcBef>
              <a:spcAft>
                <a:spcPts val="0"/>
              </a:spcAft>
              <a:buClr>
                <a:srgbClr val="C5DBC3"/>
              </a:buClr>
              <a:buSzPct val="90000"/>
              <a:buChar char="▪"/>
            </a:pPr>
            <a:r>
              <a:rPr lang="en-US" dirty="0"/>
              <a:t>How long to set the problem up and complete it</a:t>
            </a:r>
            <a:br>
              <a:rPr lang="en-US" dirty="0"/>
            </a:br>
            <a:r>
              <a:rPr lang="en-US" dirty="0"/>
              <a:t>(or how many tasks can be completed in given time)</a:t>
            </a:r>
            <a:endParaRPr dirty="0"/>
          </a:p>
          <a:p>
            <a:pPr marL="660481" lvl="1" indent="-255120" algn="l" rtl="0">
              <a:spcBef>
                <a:spcPts val="444"/>
              </a:spcBef>
              <a:spcAft>
                <a:spcPts val="0"/>
              </a:spcAft>
              <a:buClr>
                <a:srgbClr val="C5DBC3"/>
              </a:buClr>
              <a:buSzPct val="90000"/>
              <a:buChar char="▪"/>
            </a:pPr>
            <a:r>
              <a:rPr lang="en-US" dirty="0"/>
              <a:t>How much faster does it execute once it gets going</a:t>
            </a:r>
            <a:endParaRPr dirty="0"/>
          </a:p>
          <a:p>
            <a:pPr marL="367091" lvl="0" indent="-306176" algn="l" rtl="0">
              <a:spcBef>
                <a:spcPts val="625"/>
              </a:spcBef>
              <a:spcAft>
                <a:spcPts val="0"/>
              </a:spcAft>
              <a:buSzPct val="95000"/>
              <a:buChar char="▪"/>
            </a:pPr>
            <a:r>
              <a:rPr lang="en-US" dirty="0"/>
              <a:t>Latency is all about time to finish.</a:t>
            </a:r>
            <a:endParaRPr dirty="0"/>
          </a:p>
          <a:p>
            <a:pPr marL="367091" lvl="0" indent="-155514" algn="l" rtl="0">
              <a:spcBef>
                <a:spcPts val="625"/>
              </a:spcBef>
              <a:spcAft>
                <a:spcPts val="0"/>
              </a:spcAft>
              <a:buSzPct val="95000"/>
              <a:buNone/>
            </a:pPr>
            <a:endParaRPr dirty="0"/>
          </a:p>
          <a:p>
            <a:pPr marL="367091" lvl="0" indent="-155514" algn="l" rtl="0">
              <a:spcBef>
                <a:spcPts val="625"/>
              </a:spcBef>
              <a:spcAft>
                <a:spcPts val="0"/>
              </a:spcAft>
              <a:buSzPct val="95000"/>
              <a:buNone/>
            </a:pPr>
            <a:endParaRPr dirty="0"/>
          </a:p>
        </p:txBody>
      </p:sp>
      <p:sp>
        <p:nvSpPr>
          <p:cNvPr id="1355" name="Google Shape;1355;p27"/>
          <p:cNvSpPr txBox="1">
            <a:spLocks noGrp="1"/>
          </p:cNvSpPr>
          <p:nvPr>
            <p:ph type="title"/>
          </p:nvPr>
        </p:nvSpPr>
        <p:spPr>
          <a:xfrm>
            <a:off x="838200" y="57150"/>
            <a:ext cx="8102600"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sz="2000" u="none" strike="noStrike" cap="none" dirty="0">
                <a:solidFill>
                  <a:srgbClr val="E4DDD2"/>
                </a:solidFill>
                <a:latin typeface="Calibri"/>
                <a:ea typeface="Calibri"/>
                <a:cs typeface="Calibri"/>
                <a:sym typeface="Calibri"/>
              </a:rPr>
              <a:t>Great Idea </a:t>
            </a:r>
            <a:r>
              <a:rPr lang="en-US" sz="2000" u="none" strike="noStrike" cap="none" dirty="0">
                <a:solidFill>
                  <a:schemeClr val="accent3"/>
                </a:solidFill>
                <a:latin typeface="Calibri"/>
                <a:ea typeface="Calibri"/>
                <a:cs typeface="Calibri"/>
                <a:sym typeface="Calibri"/>
              </a:rPr>
              <a:t>#5</a:t>
            </a:r>
            <a:r>
              <a:rPr lang="en-US" sz="2400" u="none" strike="noStrike" cap="none" dirty="0">
                <a:solidFill>
                  <a:srgbClr val="E4DDD2"/>
                </a:solidFill>
                <a:latin typeface="Calibri"/>
                <a:ea typeface="Calibri"/>
                <a:cs typeface="Calibri"/>
                <a:sym typeface="Calibri"/>
              </a:rPr>
              <a:t>: Performance Measurement &amp; Improvement</a:t>
            </a:r>
            <a:endParaRPr sz="24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59"/>
        <p:cNvGrpSpPr/>
        <p:nvPr/>
      </p:nvGrpSpPr>
      <p:grpSpPr>
        <a:xfrm>
          <a:off x="0" y="0"/>
          <a:ext cx="0" cy="0"/>
          <a:chOff x="0" y="0"/>
          <a:chExt cx="0" cy="0"/>
        </a:xfrm>
      </p:grpSpPr>
      <p:sp>
        <p:nvSpPr>
          <p:cNvPr id="1360" name="Google Shape;1360;p74"/>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Great Idea </a:t>
            </a:r>
            <a:r>
              <a:rPr lang="en-US">
                <a:solidFill>
                  <a:schemeClr val="accent3"/>
                </a:solidFill>
              </a:rPr>
              <a:t>#6</a:t>
            </a:r>
            <a:r>
              <a:rPr lang="en-US"/>
              <a:t>: Dependability via Redundancy</a:t>
            </a:r>
            <a:endParaRPr/>
          </a:p>
        </p:txBody>
      </p:sp>
      <p:sp>
        <p:nvSpPr>
          <p:cNvPr id="1361" name="Google Shape;1361;p74"/>
          <p:cNvSpPr/>
          <p:nvPr/>
        </p:nvSpPr>
        <p:spPr>
          <a:xfrm>
            <a:off x="333917" y="935490"/>
            <a:ext cx="1847200" cy="26636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800"/>
              <a:buFont typeface="Calibri"/>
              <a:buNone/>
            </a:pPr>
            <a:r>
              <a:rPr lang="en-US" sz="1800" u="none" strike="noStrike" cap="none">
                <a:solidFill>
                  <a:schemeClr val="lt1"/>
                </a:solidFill>
                <a:latin typeface="Calibri"/>
                <a:ea typeface="Calibri"/>
                <a:cs typeface="Calibri"/>
                <a:sym typeface="Calibri"/>
              </a:rPr>
              <a:t>Unintended transistor behavior can be caused by unintended electron flow from cosmic rays (among other reasons)!</a:t>
            </a:r>
            <a:endParaRPr sz="22875">
              <a:solidFill>
                <a:schemeClr val="accent1"/>
              </a:solidFill>
              <a:latin typeface="Helvetica Neue"/>
              <a:ea typeface="Helvetica Neue"/>
              <a:cs typeface="Helvetica Neue"/>
              <a:sym typeface="Helvetica Neue"/>
            </a:endParaRPr>
          </a:p>
        </p:txBody>
      </p:sp>
      <p:pic>
        <p:nvPicPr>
          <p:cNvPr id="1362" name="Google Shape;1362;p74" descr="Cloud Chamber | Exploratorium"/>
          <p:cNvPicPr preferRelativeResize="0"/>
          <p:nvPr/>
        </p:nvPicPr>
        <p:blipFill rotWithShape="1">
          <a:blip r:embed="rId3">
            <a:alphaModFix/>
          </a:blip>
          <a:srcRect/>
          <a:stretch/>
        </p:blipFill>
        <p:spPr>
          <a:xfrm>
            <a:off x="2345635" y="794761"/>
            <a:ext cx="6290228" cy="3553978"/>
          </a:xfrm>
          <a:prstGeom prst="rect">
            <a:avLst/>
          </a:prstGeom>
          <a:noFill/>
          <a:ln>
            <a:noFill/>
          </a:ln>
        </p:spPr>
      </p:pic>
      <p:sp>
        <p:nvSpPr>
          <p:cNvPr id="1363" name="Google Shape;1363;p74"/>
          <p:cNvSpPr txBox="1"/>
          <p:nvPr/>
        </p:nvSpPr>
        <p:spPr>
          <a:xfrm>
            <a:off x="2437571" y="4514850"/>
            <a:ext cx="590135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A5A5A5"/>
              </a:buClr>
              <a:buSzPts val="1400"/>
              <a:buFont typeface="Courier New"/>
              <a:buNone/>
            </a:pPr>
            <a:r>
              <a:rPr lang="en-US" sz="1400" b="1" i="0" u="sng" strike="noStrike" cap="none">
                <a:solidFill>
                  <a:srgbClr val="A5A5A5"/>
                </a:solidFill>
                <a:latin typeface="Courier New"/>
                <a:ea typeface="Courier New"/>
                <a:cs typeface="Courier New"/>
                <a:sym typeface="Courier New"/>
                <a:hlinkClick r:id="rId4">
                  <a:extLst>
                    <a:ext uri="{A12FA001-AC4F-418D-AE19-62706E023703}">
                      <ahyp:hlinkClr xmlns:ahyp="http://schemas.microsoft.com/office/drawing/2018/hyperlinkcolor" val="tx"/>
                    </a:ext>
                  </a:extLst>
                </a:hlinkClick>
              </a:rPr>
              <a:t>https://www.exploratorium.edu/exhibits/cloud-chamber</a:t>
            </a:r>
            <a:endParaRPr sz="1400" b="1" i="0" u="none" strike="noStrike" cap="none">
              <a:solidFill>
                <a:srgbClr val="A5A5A5"/>
              </a:solidFill>
              <a:latin typeface="Courier New"/>
              <a:ea typeface="Courier New"/>
              <a:cs typeface="Courier New"/>
              <a:sym typeface="Courier New"/>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6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6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62"/>
                                        </p:tgtEl>
                                        <p:attrNameLst>
                                          <p:attrName>style.visibility</p:attrName>
                                        </p:attrNameLst>
                                      </p:cBhvr>
                                      <p:to>
                                        <p:strVal val="visible"/>
                                      </p:to>
                                    </p:set>
                                    <p:animEffect transition="in" filter="fade">
                                      <p:cBhvr>
                                        <p:cTn id="15" dur="1"/>
                                        <p:tgtEl>
                                          <p:spTgt spid="1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3"/>
          <p:cNvSpPr txBox="1">
            <a:spLocks noGrp="1"/>
          </p:cNvSpPr>
          <p:nvPr>
            <p:ph type="body" idx="1"/>
          </p:nvPr>
        </p:nvSpPr>
        <p:spPr>
          <a:xfrm>
            <a:off x="247828" y="681038"/>
            <a:ext cx="3763455" cy="4024313"/>
          </a:xfrm>
          <a:prstGeom prst="rect">
            <a:avLst/>
          </a:prstGeom>
          <a:noFill/>
          <a:ln>
            <a:noFill/>
          </a:ln>
        </p:spPr>
        <p:txBody>
          <a:bodyPr spcFirstLastPara="1" wrap="square" lIns="130600" tIns="65300" rIns="130600" bIns="65300" anchor="ctr" anchorCtr="0">
            <a:noAutofit/>
          </a:bodyPr>
          <a:lstStyle/>
          <a:p>
            <a:pPr marL="66446" lvl="0" indent="0" algn="l" rtl="0">
              <a:spcBef>
                <a:spcPts val="625"/>
              </a:spcBef>
              <a:spcAft>
                <a:spcPts val="0"/>
              </a:spcAft>
              <a:buSzPts val="2554"/>
              <a:buNone/>
            </a:pPr>
            <a:r>
              <a:rPr lang="en-US"/>
              <a:t>Thinking about Machine Structures</a:t>
            </a:r>
            <a:endParaRPr/>
          </a:p>
        </p:txBody>
      </p:sp>
      <p:sp>
        <p:nvSpPr>
          <p:cNvPr id="107" name="Google Shape;107;p3"/>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Agenda</a:t>
            </a:r>
            <a:endParaRPr/>
          </a:p>
        </p:txBody>
      </p:sp>
      <p:sp>
        <p:nvSpPr>
          <p:cNvPr id="108" name="Google Shape;108;p3"/>
          <p:cNvSpPr txBox="1">
            <a:spLocks noGrp="1"/>
          </p:cNvSpPr>
          <p:nvPr>
            <p:ph type="body" idx="2"/>
          </p:nvPr>
        </p:nvSpPr>
        <p:spPr>
          <a:xfrm>
            <a:off x="4383344" y="681037"/>
            <a:ext cx="4497694" cy="4024313"/>
          </a:xfrm>
          <a:prstGeom prst="rect">
            <a:avLst/>
          </a:prstGeom>
          <a:noFill/>
          <a:ln>
            <a:noFill/>
          </a:ln>
        </p:spPr>
        <p:txBody>
          <a:bodyPr spcFirstLastPara="1" wrap="square" lIns="130600" tIns="65300" rIns="130600" bIns="65300" anchor="t" anchorCtr="0">
            <a:noAutofit/>
          </a:bodyPr>
          <a:lstStyle/>
          <a:p>
            <a:pPr marL="367091" lvl="0" indent="0" algn="l" rtl="0">
              <a:spcBef>
                <a:spcPts val="0"/>
              </a:spcBef>
              <a:spcAft>
                <a:spcPts val="0"/>
              </a:spcAft>
              <a:buSzPts val="2554"/>
              <a:buNone/>
            </a:pPr>
            <a:endParaRPr>
              <a:latin typeface="Calibri"/>
              <a:ea typeface="Calibri"/>
              <a:cs typeface="Calibri"/>
              <a:sym typeface="Calibri"/>
            </a:endParaRPr>
          </a:p>
          <a:p>
            <a:pPr marL="367091" lvl="0" indent="-306146" algn="l" rtl="0">
              <a:spcBef>
                <a:spcPts val="625"/>
              </a:spcBef>
              <a:spcAft>
                <a:spcPts val="0"/>
              </a:spcAft>
              <a:buSzPts val="2470"/>
              <a:buChar char="▪"/>
            </a:pPr>
            <a:r>
              <a:rPr lang="en-US">
                <a:latin typeface="Calibri"/>
                <a:ea typeface="Calibri"/>
                <a:cs typeface="Calibri"/>
                <a:sym typeface="Calibri"/>
              </a:rPr>
              <a:t>Thinking about Machine Structures</a:t>
            </a:r>
            <a:endParaRPr>
              <a:latin typeface="Calibri"/>
              <a:ea typeface="Calibri"/>
              <a:cs typeface="Calibri"/>
              <a:sym typeface="Calibri"/>
            </a:endParaRPr>
          </a:p>
          <a:p>
            <a:pPr marL="367091" lvl="0" indent="-306146" algn="l" rtl="0">
              <a:spcBef>
                <a:spcPts val="625"/>
              </a:spcBef>
              <a:spcAft>
                <a:spcPts val="0"/>
              </a:spcAft>
              <a:buSzPts val="2470"/>
              <a:buChar char="▪"/>
            </a:pPr>
            <a:r>
              <a:rPr lang="en-US">
                <a:solidFill>
                  <a:srgbClr val="A5A5A5"/>
                </a:solidFill>
                <a:latin typeface="Calibri"/>
                <a:ea typeface="Calibri"/>
                <a:cs typeface="Calibri"/>
                <a:sym typeface="Calibri"/>
              </a:rPr>
              <a:t>Great Ideas in Computer Architecture</a:t>
            </a:r>
            <a:endParaRPr>
              <a:latin typeface="Calibri"/>
              <a:ea typeface="Calibri"/>
              <a:cs typeface="Calibri"/>
              <a:sym typeface="Calibri"/>
            </a:endParaRPr>
          </a:p>
          <a:p>
            <a:pPr marL="367091" lvl="0" indent="-306146" algn="l" rtl="0">
              <a:spcBef>
                <a:spcPts val="625"/>
              </a:spcBef>
              <a:spcAft>
                <a:spcPts val="0"/>
              </a:spcAft>
              <a:buSzPts val="2470"/>
              <a:buChar char="▪"/>
            </a:pPr>
            <a:r>
              <a:rPr lang="en-US">
                <a:solidFill>
                  <a:srgbClr val="A5A5A5"/>
                </a:solidFill>
                <a:latin typeface="Calibri"/>
                <a:ea typeface="Calibri"/>
                <a:cs typeface="Calibri"/>
                <a:sym typeface="Calibri"/>
              </a:rPr>
              <a:t>What you need to know about this class</a:t>
            </a:r>
            <a:endParaRPr>
              <a:latin typeface="Calibri"/>
              <a:ea typeface="Calibri"/>
              <a:cs typeface="Calibri"/>
              <a:sym typeface="Calibri"/>
            </a:endParaRPr>
          </a:p>
          <a:p>
            <a:pPr marL="457200" lvl="0" indent="-228573" algn="l" rtl="0">
              <a:spcBef>
                <a:spcPts val="625"/>
              </a:spcBef>
              <a:spcAft>
                <a:spcPts val="0"/>
              </a:spcAft>
              <a:buClr>
                <a:schemeClr val="lt1"/>
              </a:buClr>
              <a:buSzPts val="2554"/>
              <a:buFont typeface="Arial"/>
              <a:buNone/>
            </a:pPr>
            <a:endParaRPr>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67"/>
        <p:cNvGrpSpPr/>
        <p:nvPr/>
      </p:nvGrpSpPr>
      <p:grpSpPr>
        <a:xfrm>
          <a:off x="0" y="0"/>
          <a:ext cx="0" cy="0"/>
          <a:chOff x="0" y="0"/>
          <a:chExt cx="0" cy="0"/>
        </a:xfrm>
      </p:grpSpPr>
      <p:sp>
        <p:nvSpPr>
          <p:cNvPr id="1368" name="Google Shape;1368;p28"/>
          <p:cNvSpPr txBox="1">
            <a:spLocks noGrp="1"/>
          </p:cNvSpPr>
          <p:nvPr>
            <p:ph type="body" idx="1"/>
          </p:nvPr>
        </p:nvSpPr>
        <p:spPr>
          <a:xfrm>
            <a:off x="838200" y="681038"/>
            <a:ext cx="7877176" cy="910552"/>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a:t>Design with redundancy so that a failing piece doesn’t make the whole system fail.</a:t>
            </a:r>
            <a:endParaRPr/>
          </a:p>
        </p:txBody>
      </p:sp>
      <p:sp>
        <p:nvSpPr>
          <p:cNvPr id="1369" name="Google Shape;1369;p28"/>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Great Idea #6: Dependability via Redundancy</a:t>
            </a:r>
            <a:endParaRPr/>
          </a:p>
        </p:txBody>
      </p:sp>
      <p:sp>
        <p:nvSpPr>
          <p:cNvPr id="1370" name="Google Shape;1370;p28"/>
          <p:cNvSpPr/>
          <p:nvPr/>
        </p:nvSpPr>
        <p:spPr>
          <a:xfrm>
            <a:off x="1912433" y="3093946"/>
            <a:ext cx="1333717" cy="833216"/>
          </a:xfrm>
          <a:prstGeom prst="cube">
            <a:avLst>
              <a:gd name="adj" fmla="val 25000"/>
            </a:avLst>
          </a:prstGeom>
          <a:solidFill>
            <a:srgbClr val="3DA8C9"/>
          </a:solidFill>
          <a:ln w="120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u="none" strike="noStrike" cap="none">
                <a:solidFill>
                  <a:schemeClr val="lt1"/>
                </a:solidFill>
                <a:latin typeface="Calibri"/>
                <a:ea typeface="Calibri"/>
                <a:cs typeface="Calibri"/>
                <a:sym typeface="Calibri"/>
              </a:rPr>
              <a:t>1+1=2</a:t>
            </a:r>
            <a:endParaRPr sz="1200" u="none" strike="noStrike" cap="none">
              <a:solidFill>
                <a:srgbClr val="000000"/>
              </a:solidFill>
              <a:latin typeface="Calibri"/>
              <a:ea typeface="Calibri"/>
              <a:cs typeface="Calibri"/>
              <a:sym typeface="Calibri"/>
            </a:endParaRPr>
          </a:p>
        </p:txBody>
      </p:sp>
      <p:sp>
        <p:nvSpPr>
          <p:cNvPr id="1371" name="Google Shape;1371;p28"/>
          <p:cNvSpPr/>
          <p:nvPr/>
        </p:nvSpPr>
        <p:spPr>
          <a:xfrm>
            <a:off x="3891497" y="3083264"/>
            <a:ext cx="1333717" cy="833216"/>
          </a:xfrm>
          <a:prstGeom prst="cube">
            <a:avLst>
              <a:gd name="adj" fmla="val 25000"/>
            </a:avLst>
          </a:prstGeom>
          <a:solidFill>
            <a:srgbClr val="3DA8C9"/>
          </a:solidFill>
          <a:ln w="120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u="none" strike="noStrike" cap="none">
                <a:solidFill>
                  <a:schemeClr val="lt1"/>
                </a:solidFill>
                <a:latin typeface="Calibri"/>
                <a:ea typeface="Calibri"/>
                <a:cs typeface="Calibri"/>
                <a:sym typeface="Calibri"/>
              </a:rPr>
              <a:t>1+1=2</a:t>
            </a:r>
            <a:endParaRPr sz="1200" u="none" strike="noStrike" cap="none">
              <a:solidFill>
                <a:srgbClr val="000000"/>
              </a:solidFill>
              <a:latin typeface="Calibri"/>
              <a:ea typeface="Calibri"/>
              <a:cs typeface="Calibri"/>
              <a:sym typeface="Calibri"/>
            </a:endParaRPr>
          </a:p>
        </p:txBody>
      </p:sp>
      <p:sp>
        <p:nvSpPr>
          <p:cNvPr id="1372" name="Google Shape;1372;p28"/>
          <p:cNvSpPr/>
          <p:nvPr/>
        </p:nvSpPr>
        <p:spPr>
          <a:xfrm>
            <a:off x="5884902" y="3083264"/>
            <a:ext cx="1333717" cy="833216"/>
          </a:xfrm>
          <a:prstGeom prst="cube">
            <a:avLst>
              <a:gd name="adj" fmla="val 25000"/>
            </a:avLst>
          </a:prstGeom>
          <a:solidFill>
            <a:srgbClr val="3DA8C9"/>
          </a:solidFill>
          <a:ln w="120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u="none" strike="noStrike" cap="none">
                <a:solidFill>
                  <a:schemeClr val="lt1"/>
                </a:solidFill>
                <a:latin typeface="Calibri"/>
                <a:ea typeface="Calibri"/>
                <a:cs typeface="Calibri"/>
                <a:sym typeface="Calibri"/>
              </a:rPr>
              <a:t>1+1=1</a:t>
            </a:r>
            <a:endParaRPr sz="1200" u="none" strike="noStrike" cap="none">
              <a:solidFill>
                <a:srgbClr val="000000"/>
              </a:solidFill>
              <a:latin typeface="Calibri"/>
              <a:ea typeface="Calibri"/>
              <a:cs typeface="Calibri"/>
              <a:sym typeface="Calibri"/>
            </a:endParaRPr>
          </a:p>
        </p:txBody>
      </p:sp>
      <p:grpSp>
        <p:nvGrpSpPr>
          <p:cNvPr id="1373" name="Google Shape;1373;p28"/>
          <p:cNvGrpSpPr/>
          <p:nvPr/>
        </p:nvGrpSpPr>
        <p:grpSpPr>
          <a:xfrm>
            <a:off x="2579169" y="1822759"/>
            <a:ext cx="5081719" cy="2286001"/>
            <a:chOff x="3181336" y="1733550"/>
            <a:chExt cx="5081719" cy="2286001"/>
          </a:xfrm>
        </p:grpSpPr>
        <p:grpSp>
          <p:nvGrpSpPr>
            <p:cNvPr id="1374" name="Google Shape;1374;p28"/>
            <p:cNvGrpSpPr/>
            <p:nvPr/>
          </p:nvGrpSpPr>
          <p:grpSpPr>
            <a:xfrm>
              <a:off x="3181336" y="1733550"/>
              <a:ext cx="5081719" cy="1356688"/>
              <a:chOff x="2158849" y="2556923"/>
              <a:chExt cx="6000294" cy="2150601"/>
            </a:xfrm>
          </p:grpSpPr>
          <p:grpSp>
            <p:nvGrpSpPr>
              <p:cNvPr id="1375" name="Google Shape;1375;p28"/>
              <p:cNvGrpSpPr/>
              <p:nvPr/>
            </p:nvGrpSpPr>
            <p:grpSpPr>
              <a:xfrm>
                <a:off x="2158849" y="2556923"/>
                <a:ext cx="4707300" cy="2150601"/>
                <a:chOff x="2158849" y="2556923"/>
                <a:chExt cx="4707300" cy="2150601"/>
              </a:xfrm>
            </p:grpSpPr>
            <p:sp>
              <p:nvSpPr>
                <p:cNvPr id="1376" name="Google Shape;1376;p28"/>
                <p:cNvSpPr/>
                <p:nvPr/>
              </p:nvSpPr>
              <p:spPr>
                <a:xfrm>
                  <a:off x="3826928" y="2556923"/>
                  <a:ext cx="1574800" cy="1320801"/>
                </a:xfrm>
                <a:prstGeom prst="cube">
                  <a:avLst>
                    <a:gd name="adj" fmla="val 25000"/>
                  </a:avLst>
                </a:prstGeom>
                <a:solidFill>
                  <a:srgbClr val="3DA8C9"/>
                </a:solidFill>
                <a:ln w="120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u="none" strike="noStrike" cap="none">
                      <a:solidFill>
                        <a:schemeClr val="lt1"/>
                      </a:solidFill>
                      <a:latin typeface="Calibri"/>
                      <a:ea typeface="Calibri"/>
                      <a:cs typeface="Calibri"/>
                      <a:sym typeface="Calibri"/>
                    </a:rPr>
                    <a:t>1+1=2</a:t>
                  </a:r>
                  <a:endParaRPr sz="1200" u="none" strike="noStrike" cap="none">
                    <a:solidFill>
                      <a:srgbClr val="000000"/>
                    </a:solidFill>
                    <a:latin typeface="Calibri"/>
                    <a:ea typeface="Calibri"/>
                    <a:cs typeface="Calibri"/>
                    <a:sym typeface="Calibri"/>
                  </a:endParaRPr>
                </a:p>
              </p:txBody>
            </p:sp>
            <p:cxnSp>
              <p:nvCxnSpPr>
                <p:cNvPr id="1377" name="Google Shape;1377;p28"/>
                <p:cNvCxnSpPr>
                  <a:endCxn id="1376" idx="3"/>
                </p:cNvCxnSpPr>
                <p:nvPr/>
              </p:nvCxnSpPr>
              <p:spPr>
                <a:xfrm rot="10800000" flipH="1">
                  <a:off x="2158849" y="3877724"/>
                  <a:ext cx="2332500" cy="829800"/>
                </a:xfrm>
                <a:prstGeom prst="straightConnector1">
                  <a:avLst/>
                </a:prstGeom>
                <a:noFill/>
                <a:ln w="76200" cap="flat" cmpd="sng">
                  <a:solidFill>
                    <a:srgbClr val="C5DBC3"/>
                  </a:solidFill>
                  <a:prstDash val="solid"/>
                  <a:round/>
                  <a:headEnd type="none" w="sm" len="sm"/>
                  <a:tailEnd type="stealth" w="med" len="med"/>
                </a:ln>
              </p:spPr>
            </p:cxnSp>
            <p:cxnSp>
              <p:nvCxnSpPr>
                <p:cNvPr id="1378" name="Google Shape;1378;p28"/>
                <p:cNvCxnSpPr>
                  <a:endCxn id="1376" idx="3"/>
                </p:cNvCxnSpPr>
                <p:nvPr/>
              </p:nvCxnSpPr>
              <p:spPr>
                <a:xfrm rot="10800000">
                  <a:off x="4491349" y="3877724"/>
                  <a:ext cx="21300" cy="812700"/>
                </a:xfrm>
                <a:prstGeom prst="straightConnector1">
                  <a:avLst/>
                </a:prstGeom>
                <a:noFill/>
                <a:ln w="76200" cap="flat" cmpd="sng">
                  <a:solidFill>
                    <a:srgbClr val="C5DBC3"/>
                  </a:solidFill>
                  <a:prstDash val="solid"/>
                  <a:round/>
                  <a:headEnd type="none" w="sm" len="sm"/>
                  <a:tailEnd type="stealth" w="med" len="med"/>
                </a:ln>
              </p:spPr>
            </p:cxnSp>
            <p:cxnSp>
              <p:nvCxnSpPr>
                <p:cNvPr id="1379" name="Google Shape;1379;p28"/>
                <p:cNvCxnSpPr>
                  <a:endCxn id="1376" idx="3"/>
                </p:cNvCxnSpPr>
                <p:nvPr/>
              </p:nvCxnSpPr>
              <p:spPr>
                <a:xfrm rot="10800000">
                  <a:off x="4491349" y="3877724"/>
                  <a:ext cx="2374800" cy="762000"/>
                </a:xfrm>
                <a:prstGeom prst="straightConnector1">
                  <a:avLst/>
                </a:prstGeom>
                <a:noFill/>
                <a:ln w="76200" cap="flat" cmpd="sng">
                  <a:solidFill>
                    <a:srgbClr val="C5DBC3"/>
                  </a:solidFill>
                  <a:prstDash val="solid"/>
                  <a:round/>
                  <a:headEnd type="none" w="sm" len="sm"/>
                  <a:tailEnd type="stealth" w="med" len="med"/>
                </a:ln>
              </p:spPr>
            </p:cxnSp>
          </p:grpSp>
          <p:sp>
            <p:nvSpPr>
              <p:cNvPr id="1380" name="Google Shape;1380;p28"/>
              <p:cNvSpPr txBox="1"/>
              <p:nvPr/>
            </p:nvSpPr>
            <p:spPr>
              <a:xfrm>
                <a:off x="5638800" y="2980266"/>
                <a:ext cx="2520343" cy="58539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solidFill>
                      <a:schemeClr val="accent1"/>
                    </a:solidFill>
                    <a:latin typeface="Calibri"/>
                    <a:ea typeface="Calibri"/>
                    <a:cs typeface="Calibri"/>
                    <a:sym typeface="Calibri"/>
                  </a:rPr>
                  <a:t>2 of 3 agree ✅</a:t>
                </a:r>
                <a:endParaRPr sz="1400" u="none" strike="noStrike" cap="none">
                  <a:solidFill>
                    <a:srgbClr val="000000"/>
                  </a:solidFill>
                  <a:latin typeface="Calibri"/>
                  <a:ea typeface="Calibri"/>
                  <a:cs typeface="Calibri"/>
                  <a:sym typeface="Calibri"/>
                </a:endParaRPr>
              </a:p>
            </p:txBody>
          </p:sp>
        </p:grpSp>
        <p:grpSp>
          <p:nvGrpSpPr>
            <p:cNvPr id="1381" name="Google Shape;1381;p28"/>
            <p:cNvGrpSpPr/>
            <p:nvPr/>
          </p:nvGrpSpPr>
          <p:grpSpPr>
            <a:xfrm>
              <a:off x="6357999" y="2876551"/>
              <a:ext cx="1534491" cy="1143000"/>
              <a:chOff x="5909728" y="4368790"/>
              <a:chExt cx="1811866" cy="1811867"/>
            </a:xfrm>
          </p:grpSpPr>
          <p:cxnSp>
            <p:nvCxnSpPr>
              <p:cNvPr id="1382" name="Google Shape;1382;p28"/>
              <p:cNvCxnSpPr/>
              <p:nvPr/>
            </p:nvCxnSpPr>
            <p:spPr>
              <a:xfrm rot="-5400000" flipH="1">
                <a:off x="5909728" y="4402657"/>
                <a:ext cx="1778000" cy="1778000"/>
              </a:xfrm>
              <a:prstGeom prst="straightConnector1">
                <a:avLst/>
              </a:prstGeom>
              <a:noFill/>
              <a:ln w="57150" cap="flat" cmpd="sng">
                <a:solidFill>
                  <a:srgbClr val="FFC000"/>
                </a:solidFill>
                <a:prstDash val="solid"/>
                <a:round/>
                <a:headEnd type="none" w="sm" len="sm"/>
                <a:tailEnd type="none" w="sm" len="sm"/>
              </a:ln>
            </p:spPr>
          </p:cxnSp>
          <p:cxnSp>
            <p:nvCxnSpPr>
              <p:cNvPr id="1383" name="Google Shape;1383;p28"/>
              <p:cNvCxnSpPr/>
              <p:nvPr/>
            </p:nvCxnSpPr>
            <p:spPr>
              <a:xfrm rot="5400000">
                <a:off x="5943594" y="4368790"/>
                <a:ext cx="1778000" cy="1778000"/>
              </a:xfrm>
              <a:prstGeom prst="straightConnector1">
                <a:avLst/>
              </a:prstGeom>
              <a:noFill/>
              <a:ln w="57150" cap="flat" cmpd="sng">
                <a:solidFill>
                  <a:srgbClr val="FFC000"/>
                </a:solidFill>
                <a:prstDash val="solid"/>
                <a:round/>
                <a:headEnd type="none" w="sm" len="sm"/>
                <a:tailEnd type="none" w="sm" len="sm"/>
              </a:ln>
            </p:spPr>
          </p:cxnSp>
        </p:grpSp>
      </p:grpSp>
      <p:sp>
        <p:nvSpPr>
          <p:cNvPr id="1384" name="Google Shape;1384;p28"/>
          <p:cNvSpPr txBox="1"/>
          <p:nvPr/>
        </p:nvSpPr>
        <p:spPr>
          <a:xfrm>
            <a:off x="1123684" y="4339930"/>
            <a:ext cx="6896632"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u="none" strike="noStrike" cap="none">
                <a:solidFill>
                  <a:srgbClr val="D8E156"/>
                </a:solidFill>
                <a:latin typeface="Calibri"/>
                <a:ea typeface="Calibri"/>
                <a:cs typeface="Calibri"/>
                <a:sym typeface="Calibri"/>
              </a:rPr>
              <a:t>Increasing transistor density reduces the cost of redundancy</a:t>
            </a:r>
            <a:endParaRPr sz="1400" u="none" strike="noStrike" cap="none">
              <a:solidFill>
                <a:srgbClr val="000000"/>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sp>
        <p:nvSpPr>
          <p:cNvPr id="1389" name="Google Shape;1389;p36"/>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a:t>Applies to everything from datacenters to storage to memory to instructors!</a:t>
            </a:r>
            <a:endParaRPr/>
          </a:p>
          <a:p>
            <a:pPr marL="660481" lvl="1" indent="-255121" algn="l" rtl="0">
              <a:spcBef>
                <a:spcPts val="480"/>
              </a:spcBef>
              <a:spcAft>
                <a:spcPts val="0"/>
              </a:spcAft>
              <a:buClr>
                <a:srgbClr val="C5DBC3"/>
              </a:buClr>
              <a:buSzPts val="2160"/>
              <a:buChar char="▪"/>
            </a:pPr>
            <a:r>
              <a:rPr lang="en-US"/>
              <a:t>Redundant datacenters so that can </a:t>
            </a:r>
            <a:br>
              <a:rPr lang="en-US"/>
            </a:br>
            <a:r>
              <a:rPr lang="en-US"/>
              <a:t>lose 1 datacenter but Internet service </a:t>
            </a:r>
            <a:br>
              <a:rPr lang="en-US"/>
            </a:br>
            <a:r>
              <a:rPr lang="en-US"/>
              <a:t>stays online;</a:t>
            </a:r>
            <a:endParaRPr/>
          </a:p>
          <a:p>
            <a:pPr marL="660481" lvl="1" indent="-255121" algn="l" rtl="0">
              <a:spcBef>
                <a:spcPts val="480"/>
              </a:spcBef>
              <a:spcAft>
                <a:spcPts val="0"/>
              </a:spcAft>
              <a:buClr>
                <a:srgbClr val="C5DBC3"/>
              </a:buClr>
              <a:buSzPts val="2160"/>
              <a:buChar char="▪"/>
            </a:pPr>
            <a:r>
              <a:rPr lang="en-US"/>
              <a:t>Redundant disks so that can lose 1 disk </a:t>
            </a:r>
            <a:br>
              <a:rPr lang="en-US"/>
            </a:br>
            <a:r>
              <a:rPr lang="en-US"/>
              <a:t>but not lose data (Redundant </a:t>
            </a:r>
            <a:br>
              <a:rPr lang="en-US"/>
            </a:br>
            <a:r>
              <a:rPr lang="en-US"/>
              <a:t>Arrays of Independent Disks/RAID);</a:t>
            </a:r>
            <a:endParaRPr/>
          </a:p>
          <a:p>
            <a:pPr marL="660481" lvl="1" indent="-255121" algn="l" rtl="0">
              <a:spcBef>
                <a:spcPts val="480"/>
              </a:spcBef>
              <a:spcAft>
                <a:spcPts val="0"/>
              </a:spcAft>
              <a:buClr>
                <a:srgbClr val="C5DBC3"/>
              </a:buClr>
              <a:buSzPts val="2160"/>
              <a:buChar char="▪"/>
            </a:pPr>
            <a:r>
              <a:rPr lang="en-US"/>
              <a:t>Redundant memory bits so that can lose 1 bit but no data (Error Correcting Code/ECC Memory).</a:t>
            </a:r>
            <a:endParaRPr/>
          </a:p>
        </p:txBody>
      </p:sp>
      <p:sp>
        <p:nvSpPr>
          <p:cNvPr id="1390" name="Google Shape;1390;p36"/>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Great Idea #6: Dependability via Redundancy</a:t>
            </a:r>
            <a:endParaRPr/>
          </a:p>
        </p:txBody>
      </p:sp>
      <p:pic>
        <p:nvPicPr>
          <p:cNvPr id="1391" name="Google Shape;1391;p36" descr="RAID.jpg"/>
          <p:cNvPicPr preferRelativeResize="0"/>
          <p:nvPr/>
        </p:nvPicPr>
        <p:blipFill rotWithShape="1">
          <a:blip r:embed="rId3">
            <a:alphaModFix/>
          </a:blip>
          <a:srcRect/>
          <a:stretch/>
        </p:blipFill>
        <p:spPr>
          <a:xfrm>
            <a:off x="6663043" y="2967424"/>
            <a:ext cx="1447800" cy="624698"/>
          </a:xfrm>
          <a:prstGeom prst="rect">
            <a:avLst/>
          </a:prstGeom>
          <a:noFill/>
          <a:ln>
            <a:noFill/>
          </a:ln>
        </p:spPr>
      </p:pic>
      <p:pic>
        <p:nvPicPr>
          <p:cNvPr id="1392" name="Google Shape;1392;p36" descr="ECCmemory.jpg"/>
          <p:cNvPicPr preferRelativeResize="0"/>
          <p:nvPr/>
        </p:nvPicPr>
        <p:blipFill rotWithShape="1">
          <a:blip r:embed="rId4">
            <a:alphaModFix/>
          </a:blip>
          <a:srcRect/>
          <a:stretch/>
        </p:blipFill>
        <p:spPr>
          <a:xfrm>
            <a:off x="5865890" y="4441824"/>
            <a:ext cx="2244953" cy="527051"/>
          </a:xfrm>
          <a:prstGeom prst="rect">
            <a:avLst/>
          </a:prstGeom>
          <a:noFill/>
          <a:ln>
            <a:noFill/>
          </a:ln>
        </p:spPr>
      </p:pic>
      <p:pic>
        <p:nvPicPr>
          <p:cNvPr id="1393" name="Google Shape;1393;p36" descr="Google to Spend $1.1 Billion on New Data Centers in Netherlands ..."/>
          <p:cNvPicPr preferRelativeResize="0"/>
          <p:nvPr/>
        </p:nvPicPr>
        <p:blipFill rotWithShape="1">
          <a:blip r:embed="rId5">
            <a:alphaModFix/>
          </a:blip>
          <a:srcRect/>
          <a:stretch/>
        </p:blipFill>
        <p:spPr>
          <a:xfrm>
            <a:off x="6353828" y="1437416"/>
            <a:ext cx="1757015" cy="117192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97"/>
        <p:cNvGrpSpPr/>
        <p:nvPr/>
      </p:nvGrpSpPr>
      <p:grpSpPr>
        <a:xfrm>
          <a:off x="0" y="0"/>
          <a:ext cx="0" cy="0"/>
          <a:chOff x="0" y="0"/>
          <a:chExt cx="0" cy="0"/>
        </a:xfrm>
      </p:grpSpPr>
      <p:sp>
        <p:nvSpPr>
          <p:cNvPr id="1398" name="Google Shape;1398;p75"/>
          <p:cNvSpPr txBox="1"/>
          <p:nvPr/>
        </p:nvSpPr>
        <p:spPr>
          <a:xfrm>
            <a:off x="3371850" y="2359384"/>
            <a:ext cx="2400300" cy="424732"/>
          </a:xfrm>
          <a:prstGeom prst="rect">
            <a:avLst/>
          </a:prstGeom>
          <a:noFill/>
          <a:ln>
            <a:noFill/>
          </a:ln>
        </p:spPr>
        <p:txBody>
          <a:bodyPr spcFirstLastPara="1" wrap="square" lIns="91425" tIns="45700" rIns="91425" bIns="45700" anchor="t" anchorCtr="0">
            <a:spAutoFit/>
          </a:bodyPr>
          <a:lstStyle/>
          <a:p>
            <a:pPr marL="7938" marR="0" lvl="0" indent="0" algn="ctr" rtl="0">
              <a:lnSpc>
                <a:spcPct val="90000"/>
              </a:lnSpc>
              <a:spcBef>
                <a:spcPts val="0"/>
              </a:spcBef>
              <a:spcAft>
                <a:spcPts val="0"/>
              </a:spcAft>
              <a:buClr>
                <a:schemeClr val="accent3"/>
              </a:buClr>
              <a:buSzPts val="2400"/>
              <a:buFont typeface="Calibri"/>
              <a:buNone/>
            </a:pPr>
            <a:r>
              <a:rPr lang="en-US" sz="2400" u="none" strike="noStrike" cap="none">
                <a:solidFill>
                  <a:schemeClr val="accent3"/>
                </a:solidFill>
                <a:latin typeface="Calibri"/>
                <a:ea typeface="Calibri"/>
                <a:cs typeface="Calibri"/>
                <a:sym typeface="Calibri"/>
              </a:rPr>
              <a:t>(dramatic pause)</a:t>
            </a:r>
            <a:endParaRPr sz="22875">
              <a:solidFill>
                <a:schemeClr val="accent1"/>
              </a:solidFill>
              <a:latin typeface="Helvetica Neue"/>
              <a:ea typeface="Helvetica Neue"/>
              <a:cs typeface="Helvetica Neue"/>
              <a:sym typeface="Helvetica Neue"/>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02"/>
        <p:cNvGrpSpPr/>
        <p:nvPr/>
      </p:nvGrpSpPr>
      <p:grpSpPr>
        <a:xfrm>
          <a:off x="0" y="0"/>
          <a:ext cx="0" cy="0"/>
          <a:chOff x="0" y="0"/>
          <a:chExt cx="0" cy="0"/>
        </a:xfrm>
      </p:grpSpPr>
      <p:sp>
        <p:nvSpPr>
          <p:cNvPr id="1403" name="Google Shape;1403;p76"/>
          <p:cNvSpPr txBox="1"/>
          <p:nvPr/>
        </p:nvSpPr>
        <p:spPr>
          <a:xfrm>
            <a:off x="1653778" y="2026985"/>
            <a:ext cx="5836444" cy="1089489"/>
          </a:xfrm>
          <a:prstGeom prst="rect">
            <a:avLst/>
          </a:prstGeom>
          <a:noFill/>
          <a:ln>
            <a:noFill/>
          </a:ln>
        </p:spPr>
        <p:txBody>
          <a:bodyPr spcFirstLastPara="1" wrap="square" lIns="91425" tIns="45700" rIns="91425" bIns="45700" anchor="t" anchorCtr="0">
            <a:spAutoFit/>
          </a:bodyPr>
          <a:lstStyle/>
          <a:p>
            <a:pPr marL="7938" marR="0" lvl="0" indent="0" algn="ctr" rtl="0">
              <a:lnSpc>
                <a:spcPct val="90000"/>
              </a:lnSpc>
              <a:spcBef>
                <a:spcPts val="0"/>
              </a:spcBef>
              <a:spcAft>
                <a:spcPts val="0"/>
              </a:spcAft>
              <a:buClr>
                <a:schemeClr val="accent3"/>
              </a:buClr>
              <a:buSzPts val="3600"/>
              <a:buFont typeface="Calibri"/>
              <a:buNone/>
            </a:pPr>
            <a:r>
              <a:rPr lang="en-US" sz="3600" u="none" strike="noStrike" cap="none" dirty="0">
                <a:solidFill>
                  <a:schemeClr val="accent3"/>
                </a:solidFill>
                <a:latin typeface="Calibri"/>
                <a:ea typeface="Calibri"/>
                <a:cs typeface="Calibri"/>
                <a:sym typeface="Calibri"/>
              </a:rPr>
              <a:t>Why should you care about computer architecture?</a:t>
            </a:r>
            <a:endParaRPr sz="22875" dirty="0">
              <a:solidFill>
                <a:schemeClr val="accent1"/>
              </a:solidFill>
              <a:latin typeface="Helvetica Neue"/>
              <a:ea typeface="Helvetica Neue"/>
              <a:cs typeface="Helvetica Neue"/>
              <a:sym typeface="Helvetica Neue"/>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08"/>
        <p:cNvGrpSpPr/>
        <p:nvPr/>
      </p:nvGrpSpPr>
      <p:grpSpPr>
        <a:xfrm>
          <a:off x="0" y="0"/>
          <a:ext cx="0" cy="0"/>
          <a:chOff x="0" y="0"/>
          <a:chExt cx="0" cy="0"/>
        </a:xfrm>
      </p:grpSpPr>
      <p:sp>
        <p:nvSpPr>
          <p:cNvPr id="1409" name="Google Shape;1409;p30"/>
          <p:cNvSpPr txBox="1">
            <a:spLocks noGrp="1"/>
          </p:cNvSpPr>
          <p:nvPr>
            <p:ph type="body" idx="1"/>
          </p:nvPr>
        </p:nvSpPr>
        <p:spPr>
          <a:xfrm>
            <a:off x="189571" y="3422352"/>
            <a:ext cx="8525805" cy="1539416"/>
          </a:xfrm>
          <a:prstGeom prst="rect">
            <a:avLst/>
          </a:prstGeom>
          <a:noFill/>
          <a:ln>
            <a:noFill/>
          </a:ln>
        </p:spPr>
        <p:txBody>
          <a:bodyPr spcFirstLastPara="1" wrap="square" lIns="130600" tIns="65300" rIns="130600" bIns="65300" anchor="t" anchorCtr="0">
            <a:normAutofit fontScale="92500" lnSpcReduction="10000"/>
          </a:bodyPr>
          <a:lstStyle/>
          <a:p>
            <a:pPr marL="367091" lvl="0" indent="-306176" algn="l" rtl="0">
              <a:spcBef>
                <a:spcPts val="0"/>
              </a:spcBef>
              <a:spcAft>
                <a:spcPts val="0"/>
              </a:spcAft>
              <a:buSzPct val="95000"/>
              <a:buChar char="▪"/>
            </a:pPr>
            <a:r>
              <a:rPr lang="en-US"/>
              <a:t>Number of deployed devices continues to grow, but there is no single killer application.</a:t>
            </a:r>
            <a:endParaRPr/>
          </a:p>
          <a:p>
            <a:pPr marL="660481" lvl="1" indent="-255120" algn="l" rtl="0">
              <a:spcBef>
                <a:spcPts val="444"/>
              </a:spcBef>
              <a:spcAft>
                <a:spcPts val="0"/>
              </a:spcAft>
              <a:buClr>
                <a:srgbClr val="C5DBC3"/>
              </a:buClr>
              <a:buSzPct val="90000"/>
              <a:buChar char="▪"/>
            </a:pPr>
            <a:r>
              <a:rPr lang="en-US"/>
              <a:t>Diversification of needs, architectures</a:t>
            </a:r>
            <a:endParaRPr/>
          </a:p>
          <a:p>
            <a:pPr marL="660481" lvl="1" indent="-255120" algn="l" rtl="0">
              <a:spcBef>
                <a:spcPts val="444"/>
              </a:spcBef>
              <a:spcAft>
                <a:spcPts val="0"/>
              </a:spcAft>
              <a:buClr>
                <a:srgbClr val="C5DBC3"/>
              </a:buClr>
              <a:buSzPct val="90000"/>
              <a:buChar char="▪"/>
            </a:pPr>
            <a:r>
              <a:rPr lang="en-US"/>
              <a:t>Machine learning is common for most domains</a:t>
            </a:r>
            <a:endParaRPr/>
          </a:p>
        </p:txBody>
      </p:sp>
      <p:sp>
        <p:nvSpPr>
          <p:cNvPr id="1410" name="Google Shape;1410;p30"/>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sz="2400" dirty="0"/>
              <a:t>Why should you care about computer architecture?</a:t>
            </a:r>
          </a:p>
        </p:txBody>
      </p:sp>
      <p:grpSp>
        <p:nvGrpSpPr>
          <p:cNvPr id="1411" name="Google Shape;1411;p30"/>
          <p:cNvGrpSpPr/>
          <p:nvPr/>
        </p:nvGrpSpPr>
        <p:grpSpPr>
          <a:xfrm>
            <a:off x="1437458" y="735358"/>
            <a:ext cx="7093225" cy="2788082"/>
            <a:chOff x="1215483" y="802262"/>
            <a:chExt cx="7093225" cy="2788082"/>
          </a:xfrm>
        </p:grpSpPr>
        <p:pic>
          <p:nvPicPr>
            <p:cNvPr id="1412" name="Google Shape;1412;p30"/>
            <p:cNvPicPr preferRelativeResize="0"/>
            <p:nvPr/>
          </p:nvPicPr>
          <p:blipFill rotWithShape="1">
            <a:blip r:embed="rId3">
              <a:alphaModFix/>
            </a:blip>
            <a:srcRect/>
            <a:stretch/>
          </p:blipFill>
          <p:spPr>
            <a:xfrm>
              <a:off x="1672683" y="892215"/>
              <a:ext cx="6519862" cy="2603544"/>
            </a:xfrm>
            <a:prstGeom prst="rect">
              <a:avLst/>
            </a:prstGeom>
            <a:noFill/>
            <a:ln>
              <a:noFill/>
            </a:ln>
          </p:spPr>
        </p:pic>
        <p:sp>
          <p:nvSpPr>
            <p:cNvPr id="1413" name="Google Shape;1413;p30"/>
            <p:cNvSpPr/>
            <p:nvPr/>
          </p:nvSpPr>
          <p:spPr>
            <a:xfrm>
              <a:off x="1544256" y="802262"/>
              <a:ext cx="1571946" cy="23630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accent1"/>
                </a:buClr>
                <a:buSzPts val="1400"/>
                <a:buFont typeface="Helvetica Neue"/>
                <a:buNone/>
              </a:pPr>
              <a:endParaRPr sz="1400" u="none" strike="noStrike" cap="none">
                <a:solidFill>
                  <a:schemeClr val="lt1"/>
                </a:solidFill>
                <a:latin typeface="Calibri"/>
                <a:ea typeface="Calibri"/>
                <a:cs typeface="Calibri"/>
                <a:sym typeface="Calibri"/>
              </a:endParaRPr>
            </a:p>
          </p:txBody>
        </p:sp>
        <p:sp>
          <p:nvSpPr>
            <p:cNvPr id="1414" name="Google Shape;1414;p30"/>
            <p:cNvSpPr txBox="1"/>
            <p:nvPr/>
          </p:nvSpPr>
          <p:spPr>
            <a:xfrm>
              <a:off x="1215483" y="2244359"/>
              <a:ext cx="1616765" cy="590931"/>
            </a:xfrm>
            <a:prstGeom prst="rect">
              <a:avLst/>
            </a:prstGeom>
            <a:noFill/>
            <a:ln>
              <a:noFill/>
            </a:ln>
          </p:spPr>
          <p:txBody>
            <a:bodyPr spcFirstLastPara="1" wrap="square" lIns="91425" tIns="45700" rIns="91425" bIns="45700" anchor="t" anchorCtr="0">
              <a:spAutoFit/>
            </a:bodyPr>
            <a:lstStyle/>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Mainframes</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Scientific computing</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Data processing</a:t>
              </a:r>
              <a:endParaRPr sz="22875">
                <a:solidFill>
                  <a:schemeClr val="accent1"/>
                </a:solidFill>
                <a:latin typeface="Helvetica Neue"/>
                <a:ea typeface="Helvetica Neue"/>
                <a:cs typeface="Helvetica Neue"/>
                <a:sym typeface="Helvetica Neue"/>
              </a:endParaRPr>
            </a:p>
          </p:txBody>
        </p:sp>
        <p:sp>
          <p:nvSpPr>
            <p:cNvPr id="1415" name="Google Shape;1415;p30"/>
            <p:cNvSpPr txBox="1"/>
            <p:nvPr/>
          </p:nvSpPr>
          <p:spPr>
            <a:xfrm>
              <a:off x="3355088" y="1634857"/>
              <a:ext cx="1616765" cy="424732"/>
            </a:xfrm>
            <a:prstGeom prst="rect">
              <a:avLst/>
            </a:prstGeom>
            <a:noFill/>
            <a:ln>
              <a:noFill/>
            </a:ln>
          </p:spPr>
          <p:txBody>
            <a:bodyPr spcFirstLastPara="1" wrap="square" lIns="91425" tIns="45700" rIns="91425" bIns="45700" anchor="t" anchorCtr="0">
              <a:spAutoFit/>
            </a:bodyPr>
            <a:lstStyle/>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Personal Computers</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WWW</a:t>
              </a:r>
              <a:endParaRPr sz="22875">
                <a:solidFill>
                  <a:schemeClr val="accent1"/>
                </a:solidFill>
                <a:latin typeface="Helvetica Neue"/>
                <a:ea typeface="Helvetica Neue"/>
                <a:cs typeface="Helvetica Neue"/>
                <a:sym typeface="Helvetica Neue"/>
              </a:endParaRPr>
            </a:p>
          </p:txBody>
        </p:sp>
        <p:sp>
          <p:nvSpPr>
            <p:cNvPr id="1416" name="Google Shape;1416;p30"/>
            <p:cNvSpPr txBox="1"/>
            <p:nvPr/>
          </p:nvSpPr>
          <p:spPr>
            <a:xfrm>
              <a:off x="4726688" y="1051170"/>
              <a:ext cx="1616765" cy="424732"/>
            </a:xfrm>
            <a:prstGeom prst="rect">
              <a:avLst/>
            </a:prstGeom>
            <a:noFill/>
            <a:ln>
              <a:noFill/>
            </a:ln>
          </p:spPr>
          <p:txBody>
            <a:bodyPr spcFirstLastPara="1" wrap="square" lIns="91425" tIns="45700" rIns="91425" bIns="45700" anchor="t" anchorCtr="0">
              <a:spAutoFit/>
            </a:bodyPr>
            <a:lstStyle/>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Smartphones</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Apps</a:t>
              </a:r>
              <a:endParaRPr sz="22875">
                <a:solidFill>
                  <a:schemeClr val="accent1"/>
                </a:solidFill>
                <a:latin typeface="Helvetica Neue"/>
                <a:ea typeface="Helvetica Neue"/>
                <a:cs typeface="Helvetica Neue"/>
                <a:sym typeface="Helvetica Neue"/>
              </a:endParaRPr>
            </a:p>
          </p:txBody>
        </p:sp>
        <p:sp>
          <p:nvSpPr>
            <p:cNvPr id="1417" name="Google Shape;1417;p30"/>
            <p:cNvSpPr txBox="1"/>
            <p:nvPr/>
          </p:nvSpPr>
          <p:spPr>
            <a:xfrm>
              <a:off x="6691943" y="1027778"/>
              <a:ext cx="1616765" cy="1255688"/>
            </a:xfrm>
            <a:prstGeom prst="rect">
              <a:avLst/>
            </a:prstGeom>
            <a:noFill/>
            <a:ln>
              <a:noFill/>
            </a:ln>
          </p:spPr>
          <p:txBody>
            <a:bodyPr spcFirstLastPara="1" wrap="square" lIns="91425" tIns="45700" rIns="91425" bIns="45700" anchor="t" anchorCtr="0">
              <a:spAutoFit/>
            </a:bodyPr>
            <a:lstStyle/>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Healthcare</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Telemedicine</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Education</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Autonomy</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Gaming</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Entertainment, VR/AR</a:t>
              </a:r>
              <a:endParaRPr sz="22875">
                <a:solidFill>
                  <a:schemeClr val="accent1"/>
                </a:solidFill>
                <a:latin typeface="Helvetica Neue"/>
                <a:ea typeface="Helvetica Neue"/>
                <a:cs typeface="Helvetica Neue"/>
                <a:sym typeface="Helvetica Neue"/>
              </a:endParaRPr>
            </a:p>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Visualization</a:t>
              </a:r>
              <a:endParaRPr sz="22875">
                <a:solidFill>
                  <a:schemeClr val="accent1"/>
                </a:solidFill>
                <a:latin typeface="Helvetica Neue"/>
                <a:ea typeface="Helvetica Neue"/>
                <a:cs typeface="Helvetica Neue"/>
                <a:sym typeface="Helvetica Neue"/>
              </a:endParaRPr>
            </a:p>
          </p:txBody>
        </p:sp>
        <p:sp>
          <p:nvSpPr>
            <p:cNvPr id="1418" name="Google Shape;1418;p30"/>
            <p:cNvSpPr txBox="1"/>
            <p:nvPr/>
          </p:nvSpPr>
          <p:spPr>
            <a:xfrm>
              <a:off x="6343453" y="2496702"/>
              <a:ext cx="1616765" cy="258532"/>
            </a:xfrm>
            <a:prstGeom prst="rect">
              <a:avLst/>
            </a:prstGeom>
            <a:noFill/>
            <a:ln>
              <a:noFill/>
            </a:ln>
          </p:spPr>
          <p:txBody>
            <a:bodyPr spcFirstLastPara="1" wrap="square" lIns="91425" tIns="45700" rIns="91425" bIns="45700" anchor="t" anchorCtr="0">
              <a:spAutoFit/>
            </a:bodyPr>
            <a:lstStyle/>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Cloud</a:t>
              </a:r>
              <a:endParaRPr sz="22875">
                <a:solidFill>
                  <a:schemeClr val="accent1"/>
                </a:solidFill>
                <a:latin typeface="Helvetica Neue"/>
                <a:ea typeface="Helvetica Neue"/>
                <a:cs typeface="Helvetica Neue"/>
                <a:sym typeface="Helvetica Neue"/>
              </a:endParaRPr>
            </a:p>
          </p:txBody>
        </p:sp>
        <p:sp>
          <p:nvSpPr>
            <p:cNvPr id="1419" name="Google Shape;1419;p30"/>
            <p:cNvSpPr txBox="1"/>
            <p:nvPr/>
          </p:nvSpPr>
          <p:spPr>
            <a:xfrm>
              <a:off x="1672682" y="3165653"/>
              <a:ext cx="5477436" cy="424691"/>
            </a:xfrm>
            <a:prstGeom prst="rect">
              <a:avLst/>
            </a:prstGeom>
            <a:noFill/>
            <a:ln>
              <a:noFill/>
            </a:ln>
          </p:spPr>
          <p:txBody>
            <a:bodyPr spcFirstLastPara="1" wrap="square" lIns="91425" tIns="45700" rIns="91425" bIns="45700" anchor="t" anchorCtr="0">
              <a:spAutoFit/>
            </a:bodyPr>
            <a:lstStyle/>
            <a:p>
              <a:pPr marL="7938" marR="0" lvl="0" indent="0" algn="l" rtl="0">
                <a:lnSpc>
                  <a:spcPct val="90000"/>
                </a:lnSpc>
                <a:spcBef>
                  <a:spcPts val="0"/>
                </a:spcBef>
                <a:spcAft>
                  <a:spcPts val="0"/>
                </a:spcAft>
                <a:buClr>
                  <a:schemeClr val="lt1"/>
                </a:buClr>
                <a:buSzPts val="1200"/>
                <a:buFont typeface="Calibri"/>
                <a:buNone/>
              </a:pPr>
              <a:r>
                <a:rPr lang="en-US" sz="1200" u="none" strike="noStrike" cap="none">
                  <a:solidFill>
                    <a:schemeClr val="lt1"/>
                  </a:solidFill>
                  <a:latin typeface="Calibri"/>
                  <a:ea typeface="Calibri"/>
                  <a:cs typeface="Calibri"/>
                  <a:sym typeface="Calibri"/>
                </a:rPr>
                <a:t>1970	1980	1990	2000	2010	2020	2030</a:t>
              </a:r>
              <a:endParaRPr sz="22875">
                <a:solidFill>
                  <a:schemeClr val="accent1"/>
                </a:solidFill>
                <a:latin typeface="Helvetica Neue"/>
                <a:ea typeface="Helvetica Neue"/>
                <a:cs typeface="Helvetica Neue"/>
                <a:sym typeface="Helvetica Neue"/>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23"/>
        <p:cNvGrpSpPr/>
        <p:nvPr/>
      </p:nvGrpSpPr>
      <p:grpSpPr>
        <a:xfrm>
          <a:off x="0" y="0"/>
          <a:ext cx="0" cy="0"/>
          <a:chOff x="0" y="0"/>
          <a:chExt cx="0" cy="0"/>
        </a:xfrm>
      </p:grpSpPr>
      <p:sp>
        <p:nvSpPr>
          <p:cNvPr id="1424" name="Google Shape;1424;p31"/>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Reason 1: Changing Constraints</a:t>
            </a:r>
            <a:endParaRPr/>
          </a:p>
        </p:txBody>
      </p:sp>
      <p:pic>
        <p:nvPicPr>
          <p:cNvPr id="1425" name="Google Shape;1425;p31"/>
          <p:cNvPicPr preferRelativeResize="0"/>
          <p:nvPr/>
        </p:nvPicPr>
        <p:blipFill rotWithShape="1">
          <a:blip r:embed="rId3">
            <a:alphaModFix/>
          </a:blip>
          <a:srcRect t="11171"/>
          <a:stretch/>
        </p:blipFill>
        <p:spPr>
          <a:xfrm>
            <a:off x="2377343" y="749684"/>
            <a:ext cx="5847103" cy="4033725"/>
          </a:xfrm>
          <a:prstGeom prst="rect">
            <a:avLst/>
          </a:prstGeom>
          <a:noFill/>
          <a:ln>
            <a:noFill/>
          </a:ln>
        </p:spPr>
      </p:pic>
      <p:sp>
        <p:nvSpPr>
          <p:cNvPr id="1426" name="Google Shape;1426;p31"/>
          <p:cNvSpPr txBox="1"/>
          <p:nvPr/>
        </p:nvSpPr>
        <p:spPr>
          <a:xfrm>
            <a:off x="155158" y="926401"/>
            <a:ext cx="2141993" cy="2761679"/>
          </a:xfrm>
          <a:prstGeom prst="rect">
            <a:avLst/>
          </a:prstGeom>
          <a:noFill/>
          <a:ln>
            <a:noFill/>
          </a:ln>
        </p:spPr>
        <p:txBody>
          <a:bodyPr spcFirstLastPara="1" wrap="square" lIns="130600" tIns="65300" rIns="130600" bIns="65300" anchor="t" anchorCtr="0">
            <a:noAutofit/>
          </a:bodyPr>
          <a:lstStyle/>
          <a:p>
            <a:pPr marL="367091" marR="0" lvl="0" indent="-306146" algn="l" rtl="0">
              <a:lnSpc>
                <a:spcPct val="100000"/>
              </a:lnSpc>
              <a:spcBef>
                <a:spcPts val="0"/>
              </a:spcBef>
              <a:spcAft>
                <a:spcPts val="0"/>
              </a:spcAft>
              <a:buClr>
                <a:srgbClr val="E4DDD2"/>
              </a:buClr>
              <a:buSzPts val="1710"/>
              <a:buFont typeface="Noto Sans Symbols"/>
              <a:buChar char="▪"/>
            </a:pPr>
            <a:r>
              <a:rPr lang="en-US" sz="2400" u="none" strike="noStrike" cap="none">
                <a:solidFill>
                  <a:schemeClr val="lt1"/>
                </a:solidFill>
                <a:latin typeface="Calibri"/>
                <a:ea typeface="Calibri"/>
                <a:cs typeface="Calibri"/>
                <a:sym typeface="Calibri"/>
              </a:rPr>
              <a:t>Moore’s Law ending</a:t>
            </a:r>
            <a:endParaRPr sz="33000">
              <a:solidFill>
                <a:schemeClr val="accent1"/>
              </a:solidFill>
              <a:latin typeface="Calibri"/>
              <a:ea typeface="Calibri"/>
              <a:cs typeface="Calibri"/>
              <a:sym typeface="Calibri"/>
            </a:endParaRPr>
          </a:p>
          <a:p>
            <a:pPr marL="367091" marR="0" lvl="0" indent="-306146" algn="l" rtl="0">
              <a:lnSpc>
                <a:spcPct val="100000"/>
              </a:lnSpc>
              <a:spcBef>
                <a:spcPts val="625"/>
              </a:spcBef>
              <a:spcAft>
                <a:spcPts val="0"/>
              </a:spcAft>
              <a:buClr>
                <a:srgbClr val="E4DDD2"/>
              </a:buClr>
              <a:buSzPts val="1710"/>
              <a:buFont typeface="Noto Sans Symbols"/>
              <a:buChar char="▪"/>
            </a:pPr>
            <a:r>
              <a:rPr lang="en-US" sz="2400" u="none" strike="noStrike" cap="none">
                <a:solidFill>
                  <a:schemeClr val="lt1"/>
                </a:solidFill>
                <a:latin typeface="Calibri"/>
                <a:ea typeface="Calibri"/>
                <a:cs typeface="Calibri"/>
                <a:sym typeface="Calibri"/>
              </a:rPr>
              <a:t>Power limitations</a:t>
            </a:r>
            <a:endParaRPr sz="33000">
              <a:solidFill>
                <a:schemeClr val="accent1"/>
              </a:solidFill>
              <a:latin typeface="Calibri"/>
              <a:ea typeface="Calibri"/>
              <a:cs typeface="Calibri"/>
              <a:sym typeface="Calibri"/>
            </a:endParaRPr>
          </a:p>
          <a:p>
            <a:pPr marL="367091" marR="0" lvl="0" indent="-306146" algn="l" rtl="0">
              <a:lnSpc>
                <a:spcPct val="100000"/>
              </a:lnSpc>
              <a:spcBef>
                <a:spcPts val="625"/>
              </a:spcBef>
              <a:spcAft>
                <a:spcPts val="0"/>
              </a:spcAft>
              <a:buClr>
                <a:srgbClr val="E4DDD2"/>
              </a:buClr>
              <a:buSzPts val="1710"/>
              <a:buFont typeface="Noto Sans Symbols"/>
              <a:buChar char="▪"/>
            </a:pPr>
            <a:r>
              <a:rPr lang="en-US" sz="2400" u="none" strike="noStrike" cap="none">
                <a:solidFill>
                  <a:schemeClr val="lt1"/>
                </a:solidFill>
                <a:latin typeface="Calibri"/>
                <a:ea typeface="Calibri"/>
                <a:cs typeface="Calibri"/>
                <a:sym typeface="Calibri"/>
              </a:rPr>
              <a:t>Amdahl’s Law</a:t>
            </a:r>
            <a:endParaRPr sz="33000">
              <a:solidFill>
                <a:schemeClr val="accent1"/>
              </a:solidFill>
              <a:latin typeface="Calibri"/>
              <a:ea typeface="Calibri"/>
              <a:cs typeface="Calibri"/>
              <a:sym typeface="Calibri"/>
            </a:endParaRPr>
          </a:p>
        </p:txBody>
      </p:sp>
      <p:sp>
        <p:nvSpPr>
          <p:cNvPr id="1427" name="Google Shape;1427;p31"/>
          <p:cNvSpPr/>
          <p:nvPr/>
        </p:nvSpPr>
        <p:spPr>
          <a:xfrm>
            <a:off x="7058722" y="869795"/>
            <a:ext cx="892098" cy="345688"/>
          </a:xfrm>
          <a:custGeom>
            <a:avLst/>
            <a:gdLst/>
            <a:ahLst/>
            <a:cxnLst/>
            <a:rect l="l" t="t" r="r" b="b"/>
            <a:pathLst>
              <a:path w="892098" h="345688" extrusionOk="0">
                <a:moveTo>
                  <a:pt x="0" y="345688"/>
                </a:moveTo>
                <a:cubicBezTo>
                  <a:pt x="109653" y="285285"/>
                  <a:pt x="219307" y="224883"/>
                  <a:pt x="367990" y="167268"/>
                </a:cubicBezTo>
                <a:cubicBezTo>
                  <a:pt x="516673" y="109653"/>
                  <a:pt x="704385" y="54826"/>
                  <a:pt x="892098" y="0"/>
                </a:cubicBezTo>
              </a:path>
            </a:pathLst>
          </a:custGeom>
          <a:noFill/>
          <a:ln w="120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accent1"/>
              </a:buClr>
              <a:buSzPts val="1400"/>
              <a:buFont typeface="Helvetica Neue"/>
              <a:buNone/>
            </a:pPr>
            <a:endParaRPr sz="1400" u="none" strike="noStrike" cap="none">
              <a:solidFill>
                <a:schemeClr val="lt1"/>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32"/>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Reason 2: Era of Domain-Specific Computing</a:t>
            </a:r>
            <a:endParaRPr/>
          </a:p>
        </p:txBody>
      </p:sp>
      <p:sp>
        <p:nvSpPr>
          <p:cNvPr id="1433" name="Google Shape;1433;p32"/>
          <p:cNvSpPr txBox="1"/>
          <p:nvPr/>
        </p:nvSpPr>
        <p:spPr>
          <a:xfrm>
            <a:off x="6841360" y="4488802"/>
            <a:ext cx="1578509" cy="43084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100"/>
              <a:buFont typeface="Arial"/>
              <a:buNone/>
            </a:pPr>
            <a:r>
              <a:rPr lang="en-US" sz="1100" u="none" strike="noStrike" cap="none">
                <a:solidFill>
                  <a:schemeClr val="lt1"/>
                </a:solidFill>
                <a:latin typeface="Calibri"/>
                <a:ea typeface="Calibri"/>
                <a:cs typeface="Calibri"/>
                <a:sym typeface="Calibri"/>
              </a:rPr>
              <a:t>Apple A15 Bionic</a:t>
            </a:r>
            <a:br>
              <a:rPr lang="en-US" sz="1100" u="none" strike="noStrike" cap="none">
                <a:solidFill>
                  <a:schemeClr val="lt1"/>
                </a:solidFill>
                <a:latin typeface="Calibri"/>
                <a:ea typeface="Calibri"/>
                <a:cs typeface="Calibri"/>
                <a:sym typeface="Calibri"/>
              </a:rPr>
            </a:br>
            <a:r>
              <a:rPr lang="en-US" sz="1100" u="none" strike="noStrike" cap="none">
                <a:solidFill>
                  <a:schemeClr val="lt1"/>
                </a:solidFill>
                <a:latin typeface="Calibri"/>
                <a:ea typeface="Calibri"/>
                <a:cs typeface="Calibri"/>
                <a:sym typeface="Calibri"/>
              </a:rPr>
              <a:t>Source: SemiAnalysis</a:t>
            </a:r>
            <a:endParaRPr sz="1100" u="none" strike="noStrike" cap="none">
              <a:solidFill>
                <a:schemeClr val="lt1"/>
              </a:solidFill>
              <a:latin typeface="Calibri"/>
              <a:ea typeface="Calibri"/>
              <a:cs typeface="Calibri"/>
              <a:sym typeface="Calibri"/>
            </a:endParaRPr>
          </a:p>
        </p:txBody>
      </p:sp>
      <p:pic>
        <p:nvPicPr>
          <p:cNvPr id="1434" name="Google Shape;1434;p32"/>
          <p:cNvPicPr preferRelativeResize="0"/>
          <p:nvPr/>
        </p:nvPicPr>
        <p:blipFill rotWithShape="1">
          <a:blip r:embed="rId3">
            <a:alphaModFix/>
          </a:blip>
          <a:srcRect l="49733" t="19143"/>
          <a:stretch/>
        </p:blipFill>
        <p:spPr>
          <a:xfrm>
            <a:off x="5405207" y="917894"/>
            <a:ext cx="3014662" cy="3550598"/>
          </a:xfrm>
          <a:prstGeom prst="rect">
            <a:avLst/>
          </a:prstGeom>
          <a:noFill/>
          <a:ln>
            <a:noFill/>
          </a:ln>
        </p:spPr>
      </p:pic>
      <p:sp>
        <p:nvSpPr>
          <p:cNvPr id="1435" name="Google Shape;1435;p32"/>
          <p:cNvSpPr txBox="1">
            <a:spLocks noGrp="1"/>
          </p:cNvSpPr>
          <p:nvPr>
            <p:ph type="body" idx="1"/>
          </p:nvPr>
        </p:nvSpPr>
        <p:spPr>
          <a:xfrm>
            <a:off x="838200" y="681037"/>
            <a:ext cx="4119880"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a:t>Each domain requires heterogeneous systems.</a:t>
            </a:r>
            <a:endParaRPr/>
          </a:p>
          <a:p>
            <a:pPr marL="660481" lvl="1" indent="-255121" algn="l" rtl="0">
              <a:spcBef>
                <a:spcPts val="480"/>
              </a:spcBef>
              <a:spcAft>
                <a:spcPts val="0"/>
              </a:spcAft>
              <a:buClr>
                <a:srgbClr val="C5DBC3"/>
              </a:buClr>
              <a:buSzPts val="2160"/>
              <a:buChar char="▪"/>
            </a:pPr>
            <a:r>
              <a:rPr lang="en-US"/>
              <a:t>Multiple processor cores</a:t>
            </a:r>
            <a:endParaRPr/>
          </a:p>
          <a:p>
            <a:pPr marL="660481" lvl="1" indent="-255121" algn="l" rtl="0">
              <a:spcBef>
                <a:spcPts val="480"/>
              </a:spcBef>
              <a:spcAft>
                <a:spcPts val="0"/>
              </a:spcAft>
              <a:buClr>
                <a:srgbClr val="C5DBC3"/>
              </a:buClr>
              <a:buSzPts val="2160"/>
              <a:buChar char="▪"/>
            </a:pPr>
            <a:r>
              <a:rPr lang="en-US"/>
              <a:t>GPUs,</a:t>
            </a:r>
            <a:endParaRPr/>
          </a:p>
          <a:p>
            <a:pPr marL="660481" lvl="1" indent="-255121" algn="l" rtl="0">
              <a:spcBef>
                <a:spcPts val="480"/>
              </a:spcBef>
              <a:spcAft>
                <a:spcPts val="0"/>
              </a:spcAft>
              <a:buClr>
                <a:srgbClr val="C5DBC3"/>
              </a:buClr>
              <a:buSzPts val="2160"/>
              <a:buChar char="▪"/>
            </a:pPr>
            <a:r>
              <a:rPr lang="en-US"/>
              <a:t>NPUs,</a:t>
            </a:r>
            <a:endParaRPr/>
          </a:p>
          <a:p>
            <a:pPr marL="660481" lvl="1" indent="-255121" algn="l" rtl="0">
              <a:spcBef>
                <a:spcPts val="480"/>
              </a:spcBef>
              <a:spcAft>
                <a:spcPts val="0"/>
              </a:spcAft>
              <a:buClr>
                <a:srgbClr val="C5DBC3"/>
              </a:buClr>
              <a:buSzPts val="2160"/>
              <a:buChar char="▪"/>
            </a:pPr>
            <a:r>
              <a:rPr lang="en-US"/>
              <a:t>accelerators,</a:t>
            </a:r>
            <a:endParaRPr/>
          </a:p>
          <a:p>
            <a:pPr marL="660481" lvl="1" indent="-255121" algn="l" rtl="0">
              <a:spcBef>
                <a:spcPts val="480"/>
              </a:spcBef>
              <a:spcAft>
                <a:spcPts val="0"/>
              </a:spcAft>
              <a:buClr>
                <a:srgbClr val="C5DBC3"/>
              </a:buClr>
              <a:buSzPts val="2160"/>
              <a:buChar char="▪"/>
            </a:pPr>
            <a:r>
              <a:rPr lang="en-US"/>
              <a:t>interfaces,</a:t>
            </a:r>
            <a:endParaRPr/>
          </a:p>
          <a:p>
            <a:pPr marL="660481" lvl="1" indent="-255121" algn="l" rtl="0">
              <a:spcBef>
                <a:spcPts val="480"/>
              </a:spcBef>
              <a:spcAft>
                <a:spcPts val="0"/>
              </a:spcAft>
              <a:buClr>
                <a:srgbClr val="C5DBC3"/>
              </a:buClr>
              <a:buSzPts val="2160"/>
              <a:buChar char="▪"/>
            </a:pPr>
            <a:r>
              <a:rPr lang="en-US"/>
              <a:t>memory, …</a:t>
            </a:r>
            <a:endParaRPr/>
          </a:p>
          <a:p>
            <a:pPr marL="367091" lvl="0" indent="-143268" algn="l" rtl="0">
              <a:spcBef>
                <a:spcPts val="625"/>
              </a:spcBef>
              <a:spcAft>
                <a:spcPts val="0"/>
              </a:spcAft>
              <a:buSzPts val="2565"/>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38"/>
          <p:cNvSpPr txBox="1">
            <a:spLocks noGrp="1"/>
          </p:cNvSpPr>
          <p:nvPr>
            <p:ph type="body" idx="1"/>
          </p:nvPr>
        </p:nvSpPr>
        <p:spPr>
          <a:xfrm>
            <a:off x="838200" y="681037"/>
            <a:ext cx="8001000"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470"/>
              <a:buChar char="▪"/>
            </a:pPr>
            <a:r>
              <a:rPr lang="en-US" sz="2600"/>
              <a:t>Moore’s Law + Dennard Scaling = faster, cheaper, lower-power general-purpose computers each year</a:t>
            </a:r>
            <a:endParaRPr/>
          </a:p>
          <a:p>
            <a:pPr marL="367091" lvl="0" indent="-306146" algn="l" rtl="0">
              <a:spcBef>
                <a:spcPts val="625"/>
              </a:spcBef>
              <a:spcAft>
                <a:spcPts val="0"/>
              </a:spcAft>
              <a:buSzPts val="2470"/>
              <a:buChar char="▪"/>
            </a:pPr>
            <a:r>
              <a:rPr lang="en-US" sz="2600"/>
              <a:t>In glory days, 1%/week performance improvement!</a:t>
            </a:r>
            <a:endParaRPr/>
          </a:p>
          <a:p>
            <a:pPr marL="367091" lvl="0" indent="-149300" algn="l" rtl="0">
              <a:spcBef>
                <a:spcPts val="625"/>
              </a:spcBef>
              <a:spcAft>
                <a:spcPts val="0"/>
              </a:spcAft>
              <a:buSzPts val="2470"/>
              <a:buNone/>
            </a:pPr>
            <a:endParaRPr sz="2600"/>
          </a:p>
          <a:p>
            <a:pPr marL="367091" lvl="0" indent="-306146" algn="l" rtl="0">
              <a:spcBef>
                <a:spcPts val="625"/>
              </a:spcBef>
              <a:spcAft>
                <a:spcPts val="0"/>
              </a:spcAft>
              <a:buSzPts val="2470"/>
              <a:buChar char="▪"/>
            </a:pPr>
            <a:r>
              <a:rPr lang="en-US" sz="2600"/>
              <a:t>Dumb to compete by designing parallel or specialized computers</a:t>
            </a:r>
            <a:endParaRPr/>
          </a:p>
          <a:p>
            <a:pPr marL="367091" lvl="0" indent="-306146" algn="l" rtl="0">
              <a:spcBef>
                <a:spcPts val="625"/>
              </a:spcBef>
              <a:spcAft>
                <a:spcPts val="0"/>
              </a:spcAft>
              <a:buSzPts val="2470"/>
              <a:buChar char="▪"/>
            </a:pPr>
            <a:r>
              <a:rPr lang="en-US" sz="2600"/>
              <a:t>By time you’ve finished design, the next generation of general-purpose will beat you!</a:t>
            </a:r>
            <a:endParaRPr/>
          </a:p>
        </p:txBody>
      </p:sp>
      <p:sp>
        <p:nvSpPr>
          <p:cNvPr id="1441" name="Google Shape;1441;p38"/>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Old Conventional Wisdom</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sp>
        <p:nvSpPr>
          <p:cNvPr id="1446" name="Google Shape;1446;p34"/>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chemeClr val="accent3"/>
              </a:buClr>
              <a:buSzPts val="3200"/>
              <a:buFont typeface="Arial"/>
              <a:buNone/>
            </a:pPr>
            <a:r>
              <a:rPr lang="en-US">
                <a:solidFill>
                  <a:schemeClr val="accent3"/>
                </a:solidFill>
              </a:rPr>
              <a:t>New Conventional Wisdom</a:t>
            </a:r>
            <a:endParaRPr>
              <a:solidFill>
                <a:schemeClr val="accent3"/>
              </a:solidFill>
            </a:endParaRPr>
          </a:p>
        </p:txBody>
      </p:sp>
      <p:sp>
        <p:nvSpPr>
          <p:cNvPr id="1447" name="Google Shape;1447;p34"/>
          <p:cNvSpPr txBox="1"/>
          <p:nvPr/>
        </p:nvSpPr>
        <p:spPr>
          <a:xfrm>
            <a:off x="4291862" y="1200150"/>
            <a:ext cx="3823854" cy="1300326"/>
          </a:xfrm>
          <a:prstGeom prst="rect">
            <a:avLst/>
          </a:prstGeom>
          <a:noFill/>
          <a:ln>
            <a:noFill/>
          </a:ln>
        </p:spPr>
        <p:txBody>
          <a:bodyPr spcFirstLastPara="1" wrap="square" lIns="68550" tIns="34275" rIns="68550" bIns="3427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u="none" strike="noStrike" cap="none">
                <a:solidFill>
                  <a:schemeClr val="lt1"/>
                </a:solidFill>
                <a:latin typeface="Calibri"/>
                <a:ea typeface="Calibri"/>
                <a:cs typeface="Calibri"/>
                <a:sym typeface="Calibri"/>
              </a:rPr>
              <a:t>Google TPU3</a:t>
            </a:r>
            <a:endParaRPr sz="14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n-US" sz="2000" u="none" strike="noStrike" cap="none">
                <a:solidFill>
                  <a:schemeClr val="lt1"/>
                </a:solidFill>
                <a:latin typeface="Calibri"/>
                <a:ea typeface="Calibri"/>
                <a:cs typeface="Calibri"/>
                <a:sym typeface="Calibri"/>
              </a:rPr>
              <a:t>Specialized Engine for training Neural Networks</a:t>
            </a:r>
            <a:endParaRPr sz="140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n-US" sz="2000" u="none" strike="noStrike" cap="none">
                <a:solidFill>
                  <a:schemeClr val="lt1"/>
                </a:solidFill>
                <a:latin typeface="Calibri"/>
                <a:ea typeface="Calibri"/>
                <a:cs typeface="Calibri"/>
                <a:sym typeface="Calibri"/>
              </a:rPr>
              <a:t>Deployed in cloud</a:t>
            </a:r>
            <a:endParaRPr sz="1400" u="none" strike="noStrike" cap="none">
              <a:solidFill>
                <a:srgbClr val="000000"/>
              </a:solidFill>
              <a:latin typeface="Calibri"/>
              <a:ea typeface="Calibri"/>
              <a:cs typeface="Calibri"/>
              <a:sym typeface="Calibri"/>
            </a:endParaRPr>
          </a:p>
        </p:txBody>
      </p:sp>
      <p:pic>
        <p:nvPicPr>
          <p:cNvPr id="1448" name="Google Shape;1448;p34"/>
          <p:cNvPicPr preferRelativeResize="0"/>
          <p:nvPr/>
        </p:nvPicPr>
        <p:blipFill rotWithShape="1">
          <a:blip r:embed="rId3">
            <a:alphaModFix/>
          </a:blip>
          <a:srcRect/>
          <a:stretch/>
        </p:blipFill>
        <p:spPr>
          <a:xfrm>
            <a:off x="1654880" y="1051105"/>
            <a:ext cx="2455852" cy="1290637"/>
          </a:xfrm>
          <a:prstGeom prst="rect">
            <a:avLst/>
          </a:prstGeom>
          <a:noFill/>
          <a:ln>
            <a:noFill/>
          </a:ln>
        </p:spPr>
      </p:pic>
      <p:pic>
        <p:nvPicPr>
          <p:cNvPr id="1449" name="Google Shape;1449;p34"/>
          <p:cNvPicPr preferRelativeResize="0"/>
          <p:nvPr/>
        </p:nvPicPr>
        <p:blipFill rotWithShape="1">
          <a:blip r:embed="rId4">
            <a:alphaModFix/>
          </a:blip>
          <a:srcRect/>
          <a:stretch/>
        </p:blipFill>
        <p:spPr>
          <a:xfrm>
            <a:off x="1654880" y="2571750"/>
            <a:ext cx="5834240" cy="1371600"/>
          </a:xfrm>
          <a:prstGeom prst="rect">
            <a:avLst/>
          </a:prstGeom>
          <a:noFill/>
          <a:ln>
            <a:noFill/>
          </a:ln>
        </p:spPr>
      </p:pic>
      <p:sp>
        <p:nvSpPr>
          <p:cNvPr id="1450" name="Google Shape;1450;p34"/>
          <p:cNvSpPr txBox="1"/>
          <p:nvPr/>
        </p:nvSpPr>
        <p:spPr>
          <a:xfrm>
            <a:off x="1883480" y="4030064"/>
            <a:ext cx="3807517"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u="none" strike="noStrike" cap="none">
                <a:solidFill>
                  <a:schemeClr val="lt1"/>
                </a:solidFill>
                <a:latin typeface="Calibri"/>
                <a:ea typeface="Calibri"/>
                <a:cs typeface="Calibri"/>
                <a:sym typeface="Calibri"/>
              </a:rPr>
              <a:t>1024 chips, &gt; 100PetaFLOPs</a:t>
            </a:r>
            <a:endParaRPr sz="1400" u="none" strike="noStrike" cap="none">
              <a:solidFill>
                <a:srgbClr val="000000"/>
              </a:solidFill>
              <a:latin typeface="Calibri"/>
              <a:ea typeface="Calibri"/>
              <a:cs typeface="Calibri"/>
              <a:sym typeface="Calibri"/>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6"/>
          <p:cNvSpPr txBox="1">
            <a:spLocks noGrp="1"/>
          </p:cNvSpPr>
          <p:nvPr>
            <p:ph type="body" idx="1"/>
          </p:nvPr>
        </p:nvSpPr>
        <p:spPr>
          <a:xfrm>
            <a:off x="5189524" y="1523680"/>
            <a:ext cx="1688066" cy="631943"/>
          </a:xfrm>
          <a:prstGeom prst="rect">
            <a:avLst/>
          </a:prstGeom>
          <a:noFill/>
          <a:ln>
            <a:noFill/>
          </a:ln>
        </p:spPr>
        <p:txBody>
          <a:bodyPr spcFirstLastPara="1" wrap="square" lIns="21425" tIns="21425" rIns="21425" bIns="21425" anchor="t" anchorCtr="0">
            <a:noAutofit/>
          </a:bodyPr>
          <a:lstStyle/>
          <a:p>
            <a:pPr marL="0" lvl="0" indent="0" algn="l" rtl="0">
              <a:lnSpc>
                <a:spcPct val="72000"/>
              </a:lnSpc>
              <a:spcBef>
                <a:spcPts val="0"/>
              </a:spcBef>
              <a:spcAft>
                <a:spcPts val="0"/>
              </a:spcAft>
              <a:buSzPts val="1140"/>
              <a:buNone/>
            </a:pPr>
            <a:r>
              <a:rPr lang="en-US" sz="1200">
                <a:latin typeface="Courier"/>
                <a:ea typeface="Courier"/>
                <a:cs typeface="Courier"/>
                <a:sym typeface="Courier"/>
              </a:rPr>
              <a:t>lw    x3, 0(x10)</a:t>
            </a:r>
            <a:endParaRPr sz="2400">
              <a:latin typeface="Courier"/>
              <a:ea typeface="Courier"/>
              <a:cs typeface="Courier"/>
              <a:sym typeface="Courier"/>
            </a:endParaRPr>
          </a:p>
          <a:p>
            <a:pPr marL="0" lvl="0" indent="0" algn="l" rtl="0">
              <a:lnSpc>
                <a:spcPct val="72000"/>
              </a:lnSpc>
              <a:spcBef>
                <a:spcPts val="0"/>
              </a:spcBef>
              <a:spcAft>
                <a:spcPts val="0"/>
              </a:spcAft>
              <a:buSzPts val="1140"/>
              <a:buNone/>
            </a:pPr>
            <a:r>
              <a:rPr lang="en-US" sz="1200">
                <a:latin typeface="Courier"/>
                <a:ea typeface="Courier"/>
                <a:cs typeface="Courier"/>
                <a:sym typeface="Courier"/>
              </a:rPr>
              <a:t>lw    x4, 4(x10)</a:t>
            </a:r>
            <a:endParaRPr sz="2400">
              <a:latin typeface="Courier"/>
              <a:ea typeface="Courier"/>
              <a:cs typeface="Courier"/>
              <a:sym typeface="Courier"/>
            </a:endParaRPr>
          </a:p>
          <a:p>
            <a:pPr marL="0" lvl="0" indent="0" algn="l" rtl="0">
              <a:lnSpc>
                <a:spcPct val="72000"/>
              </a:lnSpc>
              <a:spcBef>
                <a:spcPts val="0"/>
              </a:spcBef>
              <a:spcAft>
                <a:spcPts val="0"/>
              </a:spcAft>
              <a:buSzPts val="1140"/>
              <a:buNone/>
            </a:pPr>
            <a:r>
              <a:rPr lang="en-US" sz="1200">
                <a:latin typeface="Courier"/>
                <a:ea typeface="Courier"/>
                <a:cs typeface="Courier"/>
                <a:sym typeface="Courier"/>
              </a:rPr>
              <a:t>sw    x4, 0(x10)</a:t>
            </a:r>
            <a:endParaRPr sz="2400">
              <a:latin typeface="Courier"/>
              <a:ea typeface="Courier"/>
              <a:cs typeface="Courier"/>
              <a:sym typeface="Courier"/>
            </a:endParaRPr>
          </a:p>
          <a:p>
            <a:pPr marL="0" lvl="0" indent="0" algn="l" rtl="0">
              <a:lnSpc>
                <a:spcPct val="72000"/>
              </a:lnSpc>
              <a:spcBef>
                <a:spcPts val="0"/>
              </a:spcBef>
              <a:spcAft>
                <a:spcPts val="0"/>
              </a:spcAft>
              <a:buSzPts val="1140"/>
              <a:buNone/>
            </a:pPr>
            <a:r>
              <a:rPr lang="en-US" sz="1200">
                <a:latin typeface="Courier"/>
                <a:ea typeface="Courier"/>
                <a:cs typeface="Courier"/>
                <a:sym typeface="Courier"/>
              </a:rPr>
              <a:t>sw    x3, 4(x10)</a:t>
            </a:r>
            <a:endParaRPr/>
          </a:p>
        </p:txBody>
      </p:sp>
      <p:sp>
        <p:nvSpPr>
          <p:cNvPr id="283" name="Google Shape;283;p26"/>
          <p:cNvSpPr/>
          <p:nvPr/>
        </p:nvSpPr>
        <p:spPr>
          <a:xfrm>
            <a:off x="2352676" y="819151"/>
            <a:ext cx="2600325" cy="514053"/>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800" b="1">
                <a:solidFill>
                  <a:srgbClr val="3A4E58"/>
                </a:solidFill>
                <a:latin typeface="Calibri"/>
                <a:ea typeface="Calibri"/>
                <a:cs typeface="Calibri"/>
                <a:sym typeface="Calibri"/>
              </a:rPr>
              <a:t>High Level Language</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Program (e.g., C)</a:t>
            </a:r>
            <a:endParaRPr sz="1350">
              <a:solidFill>
                <a:schemeClr val="accent1"/>
              </a:solidFill>
              <a:latin typeface="Calibri"/>
              <a:ea typeface="Calibri"/>
              <a:cs typeface="Calibri"/>
              <a:sym typeface="Calibri"/>
            </a:endParaRPr>
          </a:p>
        </p:txBody>
      </p:sp>
      <p:sp>
        <p:nvSpPr>
          <p:cNvPr id="284" name="Google Shape;284;p26"/>
          <p:cNvSpPr/>
          <p:nvPr/>
        </p:nvSpPr>
        <p:spPr>
          <a:xfrm>
            <a:off x="2352675" y="1564183"/>
            <a:ext cx="2600326" cy="497384"/>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800" b="1">
                <a:solidFill>
                  <a:srgbClr val="3A4E58"/>
                </a:solidFill>
                <a:latin typeface="Calibri"/>
                <a:ea typeface="Calibri"/>
                <a:cs typeface="Calibri"/>
                <a:sym typeface="Calibri"/>
              </a:rPr>
              <a:t>Assembly  Language </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Program (e.g., RISC-V)</a:t>
            </a:r>
            <a:endParaRPr sz="1350">
              <a:solidFill>
                <a:schemeClr val="accent1"/>
              </a:solidFill>
              <a:latin typeface="Calibri"/>
              <a:ea typeface="Calibri"/>
              <a:cs typeface="Calibri"/>
              <a:sym typeface="Calibri"/>
            </a:endParaRPr>
          </a:p>
        </p:txBody>
      </p:sp>
      <p:sp>
        <p:nvSpPr>
          <p:cNvPr id="285" name="Google Shape;285;p26"/>
          <p:cNvSpPr/>
          <p:nvPr/>
        </p:nvSpPr>
        <p:spPr>
          <a:xfrm>
            <a:off x="2352675" y="2244861"/>
            <a:ext cx="2600326" cy="518816"/>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800" b="1">
                <a:solidFill>
                  <a:srgbClr val="3A4E58"/>
                </a:solidFill>
                <a:latin typeface="Calibri"/>
                <a:ea typeface="Calibri"/>
                <a:cs typeface="Calibri"/>
                <a:sym typeface="Calibri"/>
              </a:rPr>
              <a:t>Machine  Language Program (RISC-V)</a:t>
            </a:r>
            <a:endParaRPr sz="1350">
              <a:solidFill>
                <a:schemeClr val="accent1"/>
              </a:solidFill>
              <a:latin typeface="Calibri"/>
              <a:ea typeface="Calibri"/>
              <a:cs typeface="Calibri"/>
              <a:sym typeface="Calibri"/>
            </a:endParaRPr>
          </a:p>
        </p:txBody>
      </p:sp>
      <p:cxnSp>
        <p:nvCxnSpPr>
          <p:cNvPr id="286" name="Google Shape;286;p26"/>
          <p:cNvCxnSpPr/>
          <p:nvPr/>
        </p:nvCxnSpPr>
        <p:spPr>
          <a:xfrm>
            <a:off x="3549804" y="1352551"/>
            <a:ext cx="0" cy="225921"/>
          </a:xfrm>
          <a:prstGeom prst="straightConnector1">
            <a:avLst/>
          </a:prstGeom>
          <a:noFill/>
          <a:ln w="28575" cap="flat" cmpd="sng">
            <a:solidFill>
              <a:schemeClr val="lt1"/>
            </a:solidFill>
            <a:prstDash val="solid"/>
            <a:round/>
            <a:headEnd type="none" w="sm" len="sm"/>
            <a:tailEnd type="none" w="sm" len="sm"/>
          </a:ln>
        </p:spPr>
      </p:cxnSp>
      <p:sp>
        <p:nvSpPr>
          <p:cNvPr id="287" name="Google Shape;287;p26"/>
          <p:cNvSpPr/>
          <p:nvPr/>
        </p:nvSpPr>
        <p:spPr>
          <a:xfrm>
            <a:off x="3692679" y="1357015"/>
            <a:ext cx="1321594" cy="278606"/>
          </a:xfrm>
          <a:prstGeom prst="rect">
            <a:avLst/>
          </a:prstGeom>
          <a:noFill/>
          <a:ln>
            <a:noFill/>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575" b="1" i="1">
                <a:solidFill>
                  <a:schemeClr val="lt1"/>
                </a:solidFill>
                <a:latin typeface="Calibri"/>
                <a:ea typeface="Calibri"/>
                <a:cs typeface="Calibri"/>
                <a:sym typeface="Calibri"/>
              </a:rPr>
              <a:t>Compiler</a:t>
            </a:r>
            <a:endParaRPr sz="1350">
              <a:solidFill>
                <a:schemeClr val="accent1"/>
              </a:solidFill>
              <a:latin typeface="Calibri"/>
              <a:ea typeface="Calibri"/>
              <a:cs typeface="Calibri"/>
              <a:sym typeface="Calibri"/>
            </a:endParaRPr>
          </a:p>
        </p:txBody>
      </p:sp>
      <p:sp>
        <p:nvSpPr>
          <p:cNvPr id="288" name="Google Shape;288;p26"/>
          <p:cNvSpPr/>
          <p:nvPr/>
        </p:nvSpPr>
        <p:spPr>
          <a:xfrm>
            <a:off x="3628386" y="2059123"/>
            <a:ext cx="1450181" cy="278606"/>
          </a:xfrm>
          <a:prstGeom prst="rect">
            <a:avLst/>
          </a:prstGeom>
          <a:noFill/>
          <a:ln>
            <a:noFill/>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575" b="1" i="1">
                <a:solidFill>
                  <a:schemeClr val="lt1"/>
                </a:solidFill>
                <a:latin typeface="Calibri"/>
                <a:ea typeface="Calibri"/>
                <a:cs typeface="Calibri"/>
                <a:sym typeface="Calibri"/>
              </a:rPr>
              <a:t>Assembler</a:t>
            </a:r>
            <a:endParaRPr sz="1350">
              <a:solidFill>
                <a:schemeClr val="accent1"/>
              </a:solidFill>
              <a:latin typeface="Calibri"/>
              <a:ea typeface="Calibri"/>
              <a:cs typeface="Calibri"/>
              <a:sym typeface="Calibri"/>
            </a:endParaRPr>
          </a:p>
        </p:txBody>
      </p:sp>
      <p:sp>
        <p:nvSpPr>
          <p:cNvPr id="289" name="Google Shape;289;p26"/>
          <p:cNvSpPr/>
          <p:nvPr/>
        </p:nvSpPr>
        <p:spPr>
          <a:xfrm>
            <a:off x="2336260" y="2771181"/>
            <a:ext cx="2743200" cy="105370"/>
          </a:xfrm>
          <a:prstGeom prst="rect">
            <a:avLst/>
          </a:prstGeom>
          <a:solidFill>
            <a:srgbClr val="FFC000"/>
          </a:solidFill>
          <a:ln w="12700" cap="flat" cmpd="sng">
            <a:solidFill>
              <a:srgbClr val="3DA8C9"/>
            </a:solidFill>
            <a:prstDash val="solid"/>
            <a:miter lim="800000"/>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2867">
              <a:solidFill>
                <a:schemeClr val="accent1"/>
              </a:solidFill>
              <a:latin typeface="Calibri"/>
              <a:ea typeface="Calibri"/>
              <a:cs typeface="Calibri"/>
              <a:sym typeface="Calibri"/>
            </a:endParaRPr>
          </a:p>
        </p:txBody>
      </p:sp>
      <p:cxnSp>
        <p:nvCxnSpPr>
          <p:cNvPr id="290" name="Google Shape;290;p26"/>
          <p:cNvCxnSpPr/>
          <p:nvPr/>
        </p:nvCxnSpPr>
        <p:spPr>
          <a:xfrm>
            <a:off x="3578379" y="2078769"/>
            <a:ext cx="0" cy="160734"/>
          </a:xfrm>
          <a:prstGeom prst="straightConnector1">
            <a:avLst/>
          </a:prstGeom>
          <a:noFill/>
          <a:ln w="28575" cap="flat" cmpd="sng">
            <a:solidFill>
              <a:schemeClr val="lt1"/>
            </a:solidFill>
            <a:prstDash val="solid"/>
            <a:round/>
            <a:headEnd type="none" w="sm" len="sm"/>
            <a:tailEnd type="none" w="sm" len="sm"/>
          </a:ln>
        </p:spPr>
      </p:cxnSp>
      <p:sp>
        <p:nvSpPr>
          <p:cNvPr id="291" name="Google Shape;291;p26"/>
          <p:cNvSpPr/>
          <p:nvPr/>
        </p:nvSpPr>
        <p:spPr>
          <a:xfrm>
            <a:off x="2345988" y="3028950"/>
            <a:ext cx="3369012" cy="531298"/>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8000"/>
              </a:lnSpc>
              <a:spcBef>
                <a:spcPts val="0"/>
              </a:spcBef>
              <a:spcAft>
                <a:spcPts val="0"/>
              </a:spcAft>
              <a:buNone/>
            </a:pPr>
            <a:r>
              <a:rPr lang="en-US" sz="1800" b="1">
                <a:solidFill>
                  <a:srgbClr val="3A4E58"/>
                </a:solidFill>
                <a:latin typeface="Calibri"/>
                <a:ea typeface="Calibri"/>
                <a:cs typeface="Calibri"/>
                <a:sym typeface="Calibri"/>
              </a:rPr>
              <a:t>Hardware Architecture Description</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(e.g., block diagrams)</a:t>
            </a:r>
            <a:r>
              <a:rPr lang="en-US" sz="1800">
                <a:solidFill>
                  <a:srgbClr val="3A4E58"/>
                </a:solidFill>
                <a:latin typeface="Calibri"/>
                <a:ea typeface="Calibri"/>
                <a:cs typeface="Calibri"/>
                <a:sym typeface="Calibri"/>
              </a:rPr>
              <a:t> </a:t>
            </a:r>
            <a:endParaRPr sz="1350">
              <a:solidFill>
                <a:schemeClr val="accent1"/>
              </a:solidFill>
              <a:latin typeface="Calibri"/>
              <a:ea typeface="Calibri"/>
              <a:cs typeface="Calibri"/>
              <a:sym typeface="Calibri"/>
            </a:endParaRPr>
          </a:p>
        </p:txBody>
      </p:sp>
      <p:sp>
        <p:nvSpPr>
          <p:cNvPr id="292" name="Google Shape;292;p26"/>
          <p:cNvSpPr/>
          <p:nvPr/>
        </p:nvSpPr>
        <p:spPr>
          <a:xfrm>
            <a:off x="2362200" y="3738562"/>
            <a:ext cx="3352800" cy="585788"/>
          </a:xfrm>
          <a:prstGeom prst="rect">
            <a:avLst/>
          </a:prstGeom>
          <a:solidFill>
            <a:srgbClr val="C5DBC3"/>
          </a:solidFill>
          <a:ln w="28575" cap="flat" cmpd="sng">
            <a:solidFill>
              <a:srgbClr val="3DA8C9"/>
            </a:solidFill>
            <a:prstDash val="solid"/>
            <a:miter lim="800000"/>
            <a:headEnd type="none" w="sm" len="sm"/>
            <a:tailEnd type="none" w="sm" len="sm"/>
          </a:ln>
        </p:spPr>
        <p:txBody>
          <a:bodyPr spcFirstLastPara="1" wrap="square" lIns="14275" tIns="14275" rIns="14275" bIns="14275" anchor="t" anchorCtr="0">
            <a:noAutofit/>
          </a:bodyPr>
          <a:lstStyle/>
          <a:p>
            <a:pPr marL="0" marR="0" lvl="0" indent="0" algn="l" rtl="0">
              <a:lnSpc>
                <a:spcPct val="88000"/>
              </a:lnSpc>
              <a:spcBef>
                <a:spcPts val="0"/>
              </a:spcBef>
              <a:spcAft>
                <a:spcPts val="0"/>
              </a:spcAft>
              <a:buNone/>
            </a:pPr>
            <a:r>
              <a:rPr lang="en-US" sz="1800" b="1">
                <a:solidFill>
                  <a:srgbClr val="3A4E58"/>
                </a:solidFill>
                <a:latin typeface="Calibri"/>
                <a:ea typeface="Calibri"/>
                <a:cs typeface="Calibri"/>
                <a:sym typeface="Calibri"/>
              </a:rPr>
              <a:t>Logic Circuit Description</a:t>
            </a:r>
            <a:br>
              <a:rPr lang="en-US" sz="1800" b="1">
                <a:solidFill>
                  <a:srgbClr val="3A4E58"/>
                </a:solidFill>
                <a:latin typeface="Calibri"/>
                <a:ea typeface="Calibri"/>
                <a:cs typeface="Calibri"/>
                <a:sym typeface="Calibri"/>
              </a:rPr>
            </a:br>
            <a:r>
              <a:rPr lang="en-US" sz="1800" b="1">
                <a:solidFill>
                  <a:srgbClr val="3A4E58"/>
                </a:solidFill>
                <a:latin typeface="Calibri"/>
                <a:ea typeface="Calibri"/>
                <a:cs typeface="Calibri"/>
                <a:sym typeface="Calibri"/>
              </a:rPr>
              <a:t>(Circuit Schematic Diagrams)</a:t>
            </a:r>
            <a:endParaRPr sz="1350">
              <a:solidFill>
                <a:schemeClr val="accent1"/>
              </a:solidFill>
              <a:latin typeface="Calibri"/>
              <a:ea typeface="Calibri"/>
              <a:cs typeface="Calibri"/>
              <a:sym typeface="Calibri"/>
            </a:endParaRPr>
          </a:p>
        </p:txBody>
      </p:sp>
      <p:sp>
        <p:nvSpPr>
          <p:cNvPr id="293" name="Google Shape;293;p26"/>
          <p:cNvSpPr/>
          <p:nvPr/>
        </p:nvSpPr>
        <p:spPr>
          <a:xfrm>
            <a:off x="3670572" y="3526632"/>
            <a:ext cx="2661140" cy="492919"/>
          </a:xfrm>
          <a:prstGeom prst="rect">
            <a:avLst/>
          </a:prstGeom>
          <a:noFill/>
          <a:ln>
            <a:noFill/>
          </a:ln>
        </p:spPr>
        <p:txBody>
          <a:bodyPr spcFirstLastPara="1" wrap="square" lIns="14275" tIns="14275" rIns="14275" bIns="14275" anchor="t" anchorCtr="0">
            <a:noAutofit/>
          </a:bodyPr>
          <a:lstStyle/>
          <a:p>
            <a:pPr marL="0" marR="0" lvl="0" indent="0" algn="l" rtl="0">
              <a:lnSpc>
                <a:spcPct val="85000"/>
              </a:lnSpc>
              <a:spcBef>
                <a:spcPts val="0"/>
              </a:spcBef>
              <a:spcAft>
                <a:spcPts val="0"/>
              </a:spcAft>
              <a:buNone/>
            </a:pPr>
            <a:r>
              <a:rPr lang="en-US" sz="1575" b="1" i="1">
                <a:solidFill>
                  <a:schemeClr val="lt1"/>
                </a:solidFill>
                <a:latin typeface="Calibri"/>
                <a:ea typeface="Calibri"/>
                <a:cs typeface="Calibri"/>
                <a:sym typeface="Calibri"/>
              </a:rPr>
              <a:t>Architecture Implementation</a:t>
            </a:r>
            <a:endParaRPr sz="1350">
              <a:solidFill>
                <a:schemeClr val="accent1"/>
              </a:solidFill>
              <a:latin typeface="Calibri"/>
              <a:ea typeface="Calibri"/>
              <a:cs typeface="Calibri"/>
              <a:sym typeface="Calibri"/>
            </a:endParaRPr>
          </a:p>
        </p:txBody>
      </p:sp>
      <p:cxnSp>
        <p:nvCxnSpPr>
          <p:cNvPr id="294" name="Google Shape;294;p26"/>
          <p:cNvCxnSpPr/>
          <p:nvPr/>
        </p:nvCxnSpPr>
        <p:spPr>
          <a:xfrm>
            <a:off x="3581400" y="2876550"/>
            <a:ext cx="0" cy="160734"/>
          </a:xfrm>
          <a:prstGeom prst="straightConnector1">
            <a:avLst/>
          </a:prstGeom>
          <a:noFill/>
          <a:ln w="28575" cap="flat" cmpd="sng">
            <a:solidFill>
              <a:schemeClr val="lt1"/>
            </a:solidFill>
            <a:prstDash val="solid"/>
            <a:round/>
            <a:headEnd type="none" w="sm" len="sm"/>
            <a:tailEnd type="none" w="sm" len="sm"/>
          </a:ln>
        </p:spPr>
      </p:cxnSp>
      <p:cxnSp>
        <p:nvCxnSpPr>
          <p:cNvPr id="295" name="Google Shape;295;p26"/>
          <p:cNvCxnSpPr/>
          <p:nvPr/>
        </p:nvCxnSpPr>
        <p:spPr>
          <a:xfrm>
            <a:off x="3581400" y="3562350"/>
            <a:ext cx="0" cy="160734"/>
          </a:xfrm>
          <a:prstGeom prst="straightConnector1">
            <a:avLst/>
          </a:prstGeom>
          <a:noFill/>
          <a:ln w="28575" cap="flat" cmpd="sng">
            <a:solidFill>
              <a:schemeClr val="lt1"/>
            </a:solidFill>
            <a:prstDash val="solid"/>
            <a:round/>
            <a:headEnd type="none" w="sm" len="sm"/>
            <a:tailEnd type="none" w="sm" len="sm"/>
          </a:ln>
        </p:spPr>
      </p:cxnSp>
      <p:sp>
        <p:nvSpPr>
          <p:cNvPr id="296" name="Google Shape;296;p26"/>
          <p:cNvSpPr/>
          <p:nvPr/>
        </p:nvSpPr>
        <p:spPr>
          <a:xfrm>
            <a:off x="5219353" y="831622"/>
            <a:ext cx="3100388" cy="742950"/>
          </a:xfrm>
          <a:prstGeom prst="rect">
            <a:avLst/>
          </a:prstGeom>
          <a:noFill/>
          <a:ln>
            <a:noFill/>
          </a:ln>
        </p:spPr>
        <p:txBody>
          <a:bodyPr spcFirstLastPara="1" wrap="square" lIns="14275" tIns="14275" rIns="14275" bIns="14275" anchor="t" anchorCtr="0">
            <a:noAutofit/>
          </a:bodyPr>
          <a:lstStyle/>
          <a:p>
            <a:pPr marL="328605" marR="0" lvl="0" indent="-328605" algn="l" rtl="0">
              <a:lnSpc>
                <a:spcPct val="78000"/>
              </a:lnSpc>
              <a:spcBef>
                <a:spcPts val="0"/>
              </a:spcBef>
              <a:spcAft>
                <a:spcPts val="0"/>
              </a:spcAft>
              <a:buNone/>
            </a:pPr>
            <a:r>
              <a:rPr lang="en-US" sz="1200" b="1">
                <a:solidFill>
                  <a:schemeClr val="lt1"/>
                </a:solidFill>
                <a:latin typeface="Courier"/>
                <a:ea typeface="Courier"/>
                <a:cs typeface="Courier"/>
                <a:sym typeface="Courier"/>
              </a:rPr>
              <a:t>temp = v[k];</a:t>
            </a:r>
            <a:endParaRPr sz="1200" b="1">
              <a:solidFill>
                <a:schemeClr val="lt1"/>
              </a:solidFill>
              <a:latin typeface="Courier"/>
              <a:ea typeface="Courier"/>
              <a:cs typeface="Courier"/>
              <a:sym typeface="Courier"/>
            </a:endParaRPr>
          </a:p>
          <a:p>
            <a:pPr marL="328605" marR="0" lvl="0" indent="-328605" algn="l" rtl="0">
              <a:lnSpc>
                <a:spcPct val="78000"/>
              </a:lnSpc>
              <a:spcBef>
                <a:spcPts val="0"/>
              </a:spcBef>
              <a:spcAft>
                <a:spcPts val="0"/>
              </a:spcAft>
              <a:buNone/>
            </a:pPr>
            <a:r>
              <a:rPr lang="en-US" sz="1200" b="1">
                <a:solidFill>
                  <a:schemeClr val="lt1"/>
                </a:solidFill>
                <a:latin typeface="Courier"/>
                <a:ea typeface="Courier"/>
                <a:cs typeface="Courier"/>
                <a:sym typeface="Courier"/>
              </a:rPr>
              <a:t>v[k] = v[k+1];</a:t>
            </a:r>
            <a:endParaRPr sz="1200" b="1">
              <a:solidFill>
                <a:schemeClr val="lt1"/>
              </a:solidFill>
              <a:latin typeface="Courier"/>
              <a:ea typeface="Courier"/>
              <a:cs typeface="Courier"/>
              <a:sym typeface="Courier"/>
            </a:endParaRPr>
          </a:p>
          <a:p>
            <a:pPr marL="328605" marR="0" lvl="0" indent="-328605" algn="l" rtl="0">
              <a:lnSpc>
                <a:spcPct val="78000"/>
              </a:lnSpc>
              <a:spcBef>
                <a:spcPts val="0"/>
              </a:spcBef>
              <a:spcAft>
                <a:spcPts val="0"/>
              </a:spcAft>
              <a:buNone/>
            </a:pPr>
            <a:r>
              <a:rPr lang="en-US" sz="1200" b="1">
                <a:solidFill>
                  <a:schemeClr val="lt1"/>
                </a:solidFill>
                <a:latin typeface="Courier"/>
                <a:ea typeface="Courier"/>
                <a:cs typeface="Courier"/>
                <a:sym typeface="Courier"/>
              </a:rPr>
              <a:t>v[k+1] = temp;</a:t>
            </a:r>
            <a:endParaRPr sz="1350">
              <a:solidFill>
                <a:schemeClr val="accent1"/>
              </a:solidFill>
              <a:latin typeface="Calibri"/>
              <a:ea typeface="Calibri"/>
              <a:cs typeface="Calibri"/>
              <a:sym typeface="Calibri"/>
            </a:endParaRPr>
          </a:p>
        </p:txBody>
      </p:sp>
      <p:sp>
        <p:nvSpPr>
          <p:cNvPr id="297" name="Google Shape;297;p26"/>
          <p:cNvSpPr/>
          <p:nvPr/>
        </p:nvSpPr>
        <p:spPr>
          <a:xfrm>
            <a:off x="5159651" y="2082640"/>
            <a:ext cx="3762247" cy="781932"/>
          </a:xfrm>
          <a:prstGeom prst="rect">
            <a:avLst/>
          </a:prstGeom>
          <a:noFill/>
          <a:ln>
            <a:noFill/>
          </a:ln>
        </p:spPr>
        <p:txBody>
          <a:bodyPr spcFirstLastPara="1" wrap="square" lIns="21425" tIns="21425" rIns="21425" bIns="21425" anchor="t" anchorCtr="0">
            <a:spAutoFit/>
          </a:bodyPr>
          <a:lstStyle/>
          <a:p>
            <a:pPr marL="0" marR="0" lvl="0" indent="0" algn="l" rtl="0">
              <a:spcBef>
                <a:spcPts val="0"/>
              </a:spcBef>
              <a:spcAft>
                <a:spcPts val="0"/>
              </a:spcAft>
              <a:buNone/>
            </a:pPr>
            <a:r>
              <a:rPr lang="en-US" sz="1200" b="1">
                <a:solidFill>
                  <a:schemeClr val="lt1"/>
                </a:solidFill>
                <a:latin typeface="Courier"/>
                <a:ea typeface="Courier"/>
                <a:cs typeface="Courier"/>
                <a:sym typeface="Courier"/>
              </a:rPr>
              <a:t>1000 1101 1110 0010 0000 0000 0000 0000</a:t>
            </a:r>
            <a:endParaRPr sz="1600" b="1">
              <a:solidFill>
                <a:schemeClr val="lt1"/>
              </a:solidFill>
              <a:latin typeface="Courier"/>
              <a:ea typeface="Courier"/>
              <a:cs typeface="Courier"/>
              <a:sym typeface="Courier"/>
            </a:endParaRPr>
          </a:p>
          <a:p>
            <a:pPr marL="0" marR="0" lvl="0" indent="0" algn="l" rtl="0">
              <a:spcBef>
                <a:spcPts val="0"/>
              </a:spcBef>
              <a:spcAft>
                <a:spcPts val="0"/>
              </a:spcAft>
              <a:buNone/>
            </a:pPr>
            <a:r>
              <a:rPr lang="en-US" sz="1200" b="1">
                <a:solidFill>
                  <a:schemeClr val="lt1"/>
                </a:solidFill>
                <a:latin typeface="Courier"/>
                <a:ea typeface="Courier"/>
                <a:cs typeface="Courier"/>
                <a:sym typeface="Courier"/>
              </a:rPr>
              <a:t>1000 1110 0001 0000 0000 0000 0000 0100 </a:t>
            </a:r>
            <a:endParaRPr sz="1600" b="1">
              <a:solidFill>
                <a:schemeClr val="lt1"/>
              </a:solidFill>
              <a:latin typeface="Courier"/>
              <a:ea typeface="Courier"/>
              <a:cs typeface="Courier"/>
              <a:sym typeface="Courier"/>
            </a:endParaRPr>
          </a:p>
          <a:p>
            <a:pPr marL="0" marR="0" lvl="0" indent="0" algn="l" rtl="0">
              <a:spcBef>
                <a:spcPts val="0"/>
              </a:spcBef>
              <a:spcAft>
                <a:spcPts val="0"/>
              </a:spcAft>
              <a:buNone/>
            </a:pPr>
            <a:r>
              <a:rPr lang="en-US" sz="1200" b="1">
                <a:solidFill>
                  <a:schemeClr val="lt1"/>
                </a:solidFill>
                <a:latin typeface="Courier"/>
                <a:ea typeface="Courier"/>
                <a:cs typeface="Courier"/>
                <a:sym typeface="Courier"/>
              </a:rPr>
              <a:t>1010 1110 0001 0010 0000 0000 0000 0000 </a:t>
            </a:r>
            <a:endParaRPr sz="1600" b="1">
              <a:solidFill>
                <a:schemeClr val="lt1"/>
              </a:solidFill>
              <a:latin typeface="Courier"/>
              <a:ea typeface="Courier"/>
              <a:cs typeface="Courier"/>
              <a:sym typeface="Courier"/>
            </a:endParaRPr>
          </a:p>
          <a:p>
            <a:pPr marL="0" marR="0" lvl="0" indent="0" algn="l" rtl="0">
              <a:spcBef>
                <a:spcPts val="0"/>
              </a:spcBef>
              <a:spcAft>
                <a:spcPts val="0"/>
              </a:spcAft>
              <a:buNone/>
            </a:pPr>
            <a:r>
              <a:rPr lang="en-US" sz="1200" b="1">
                <a:solidFill>
                  <a:schemeClr val="lt1"/>
                </a:solidFill>
                <a:latin typeface="Courier"/>
                <a:ea typeface="Courier"/>
                <a:cs typeface="Courier"/>
                <a:sym typeface="Courier"/>
              </a:rPr>
              <a:t>1010 1101 1110 0010 0000 0000 0000 0100 </a:t>
            </a:r>
            <a:endParaRPr sz="1350">
              <a:solidFill>
                <a:schemeClr val="accent1"/>
              </a:solidFill>
              <a:latin typeface="Calibri"/>
              <a:ea typeface="Calibri"/>
              <a:cs typeface="Calibri"/>
              <a:sym typeface="Calibri"/>
            </a:endParaRPr>
          </a:p>
        </p:txBody>
      </p:sp>
      <p:pic>
        <p:nvPicPr>
          <p:cNvPr id="298" name="Google Shape;298;p26"/>
          <p:cNvPicPr preferRelativeResize="0"/>
          <p:nvPr/>
        </p:nvPicPr>
        <p:blipFill rotWithShape="1">
          <a:blip r:embed="rId3">
            <a:alphaModFix/>
          </a:blip>
          <a:srcRect/>
          <a:stretch/>
        </p:blipFill>
        <p:spPr>
          <a:xfrm>
            <a:off x="6116384" y="4204189"/>
            <a:ext cx="1697788" cy="690023"/>
          </a:xfrm>
          <a:prstGeom prst="rect">
            <a:avLst/>
          </a:prstGeom>
          <a:noFill/>
          <a:ln>
            <a:noFill/>
          </a:ln>
        </p:spPr>
      </p:pic>
      <p:grpSp>
        <p:nvGrpSpPr>
          <p:cNvPr id="299" name="Google Shape;299;p26"/>
          <p:cNvGrpSpPr/>
          <p:nvPr/>
        </p:nvGrpSpPr>
        <p:grpSpPr>
          <a:xfrm>
            <a:off x="5943782" y="2952755"/>
            <a:ext cx="3068457" cy="1158226"/>
            <a:chOff x="3849" y="1895"/>
            <a:chExt cx="1828" cy="690"/>
          </a:xfrm>
        </p:grpSpPr>
        <p:sp>
          <p:nvSpPr>
            <p:cNvPr id="300" name="Google Shape;300;p26"/>
            <p:cNvSpPr/>
            <p:nvPr/>
          </p:nvSpPr>
          <p:spPr>
            <a:xfrm>
              <a:off x="3849" y="1895"/>
              <a:ext cx="1828" cy="6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1" name="Google Shape;301;p26"/>
            <p:cNvSpPr/>
            <p:nvPr/>
          </p:nvSpPr>
          <p:spPr>
            <a:xfrm>
              <a:off x="4186" y="2111"/>
              <a:ext cx="136" cy="152"/>
            </a:xfrm>
            <a:prstGeom prst="rect">
              <a:avLst/>
            </a:prstGeom>
            <a:solidFill>
              <a:srgbClr val="C5DBC3"/>
            </a:solid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2" name="Google Shape;302;p26"/>
            <p:cNvSpPr/>
            <p:nvPr/>
          </p:nvSpPr>
          <p:spPr>
            <a:xfrm>
              <a:off x="4186" y="2111"/>
              <a:ext cx="136" cy="152"/>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3" name="Google Shape;303;p26"/>
            <p:cNvSpPr/>
            <p:nvPr/>
          </p:nvSpPr>
          <p:spPr>
            <a:xfrm>
              <a:off x="4192" y="2109"/>
              <a:ext cx="51" cy="16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chemeClr val="dk2"/>
                  </a:solidFill>
                  <a:latin typeface="Calibri"/>
                  <a:ea typeface="Calibri"/>
                  <a:cs typeface="Calibri"/>
                  <a:sym typeface="Calibri"/>
                </a:rPr>
                <a:t>IMEM</a:t>
              </a:r>
              <a:endParaRPr sz="1800">
                <a:solidFill>
                  <a:schemeClr val="dk2"/>
                </a:solidFill>
                <a:latin typeface="Calibri"/>
                <a:ea typeface="Calibri"/>
                <a:cs typeface="Calibri"/>
                <a:sym typeface="Calibri"/>
              </a:endParaRPr>
            </a:p>
          </p:txBody>
        </p:sp>
        <p:sp>
          <p:nvSpPr>
            <p:cNvPr id="304" name="Google Shape;304;p26"/>
            <p:cNvSpPr/>
            <p:nvPr/>
          </p:nvSpPr>
          <p:spPr>
            <a:xfrm>
              <a:off x="5101" y="2043"/>
              <a:ext cx="85" cy="220"/>
            </a:xfrm>
            <a:custGeom>
              <a:avLst/>
              <a:gdLst/>
              <a:ahLst/>
              <a:cxnLst/>
              <a:rect l="l" t="t" r="r" b="b"/>
              <a:pathLst>
                <a:path w="85" h="220" extrusionOk="0">
                  <a:moveTo>
                    <a:pt x="0" y="0"/>
                  </a:moveTo>
                  <a:lnTo>
                    <a:pt x="85" y="40"/>
                  </a:lnTo>
                  <a:lnTo>
                    <a:pt x="85" y="181"/>
                  </a:lnTo>
                  <a:lnTo>
                    <a:pt x="0" y="220"/>
                  </a:lnTo>
                  <a:lnTo>
                    <a:pt x="0" y="0"/>
                  </a:lnTo>
                  <a:close/>
                </a:path>
              </a:pathLst>
            </a:custGeom>
            <a:solidFill>
              <a:srgbClr val="C5DBC3"/>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5" name="Google Shape;305;p26"/>
            <p:cNvSpPr/>
            <p:nvPr/>
          </p:nvSpPr>
          <p:spPr>
            <a:xfrm>
              <a:off x="5101" y="2043"/>
              <a:ext cx="85" cy="220"/>
            </a:xfrm>
            <a:custGeom>
              <a:avLst/>
              <a:gdLst/>
              <a:ahLst/>
              <a:cxnLst/>
              <a:rect l="l" t="t" r="r" b="b"/>
              <a:pathLst>
                <a:path w="85" h="220" extrusionOk="0">
                  <a:moveTo>
                    <a:pt x="0" y="0"/>
                  </a:moveTo>
                  <a:lnTo>
                    <a:pt x="85" y="40"/>
                  </a:lnTo>
                  <a:lnTo>
                    <a:pt x="85" y="181"/>
                  </a:lnTo>
                  <a:lnTo>
                    <a:pt x="0" y="220"/>
                  </a:lnTo>
                  <a:lnTo>
                    <a:pt x="0" y="0"/>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06" name="Google Shape;306;p26"/>
            <p:cNvSpPr/>
            <p:nvPr/>
          </p:nvSpPr>
          <p:spPr>
            <a:xfrm>
              <a:off x="5101" y="2145"/>
              <a:ext cx="17" cy="32"/>
            </a:xfrm>
            <a:custGeom>
              <a:avLst/>
              <a:gdLst/>
              <a:ahLst/>
              <a:cxnLst/>
              <a:rect l="l" t="t" r="r" b="b"/>
              <a:pathLst>
                <a:path w="17" h="32" extrusionOk="0">
                  <a:moveTo>
                    <a:pt x="0" y="0"/>
                  </a:moveTo>
                  <a:lnTo>
                    <a:pt x="17" y="16"/>
                  </a:lnTo>
                  <a:lnTo>
                    <a:pt x="0" y="32"/>
                  </a:lnTo>
                  <a:lnTo>
                    <a:pt x="0" y="0"/>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cxnSp>
          <p:nvCxnSpPr>
            <p:cNvPr id="307" name="Google Shape;307;p26"/>
            <p:cNvCxnSpPr/>
            <p:nvPr/>
          </p:nvCxnSpPr>
          <p:spPr>
            <a:xfrm>
              <a:off x="5101" y="2145"/>
              <a:ext cx="0" cy="31"/>
            </a:xfrm>
            <a:prstGeom prst="straightConnector1">
              <a:avLst/>
            </a:prstGeom>
            <a:noFill/>
            <a:ln w="11100" cap="flat" cmpd="sng">
              <a:solidFill>
                <a:srgbClr val="E4DDD2"/>
              </a:solidFill>
              <a:prstDash val="solid"/>
              <a:miter lim="800000"/>
              <a:headEnd type="none" w="sm" len="sm"/>
              <a:tailEnd type="none" w="sm" len="sm"/>
            </a:ln>
          </p:spPr>
        </p:cxnSp>
        <p:sp>
          <p:nvSpPr>
            <p:cNvPr id="308" name="Google Shape;308;p26"/>
            <p:cNvSpPr/>
            <p:nvPr/>
          </p:nvSpPr>
          <p:spPr>
            <a:xfrm>
              <a:off x="5104" y="2065"/>
              <a:ext cx="35" cy="16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chemeClr val="dk2"/>
                  </a:solidFill>
                  <a:latin typeface="Calibri"/>
                  <a:ea typeface="Calibri"/>
                  <a:cs typeface="Calibri"/>
                  <a:sym typeface="Calibri"/>
                </a:rPr>
                <a:t>ALU</a:t>
              </a:r>
              <a:endParaRPr sz="1800">
                <a:solidFill>
                  <a:schemeClr val="dk2"/>
                </a:solidFill>
                <a:latin typeface="Calibri"/>
                <a:ea typeface="Calibri"/>
                <a:cs typeface="Calibri"/>
                <a:sym typeface="Calibri"/>
              </a:endParaRPr>
            </a:p>
          </p:txBody>
        </p:sp>
        <p:sp>
          <p:nvSpPr>
            <p:cNvPr id="309" name="Google Shape;309;p26"/>
            <p:cNvSpPr/>
            <p:nvPr/>
          </p:nvSpPr>
          <p:spPr>
            <a:xfrm>
              <a:off x="4491" y="2331"/>
              <a:ext cx="119" cy="170"/>
            </a:xfrm>
            <a:custGeom>
              <a:avLst/>
              <a:gdLst/>
              <a:ahLst/>
              <a:cxnLst/>
              <a:rect l="l" t="t" r="r" b="b"/>
              <a:pathLst>
                <a:path w="119" h="170" extrusionOk="0">
                  <a:moveTo>
                    <a:pt x="0" y="0"/>
                  </a:moveTo>
                  <a:lnTo>
                    <a:pt x="119" y="36"/>
                  </a:lnTo>
                  <a:lnTo>
                    <a:pt x="119" y="133"/>
                  </a:lnTo>
                  <a:lnTo>
                    <a:pt x="0" y="170"/>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0" name="Google Shape;310;p26"/>
            <p:cNvSpPr/>
            <p:nvPr/>
          </p:nvSpPr>
          <p:spPr>
            <a:xfrm>
              <a:off x="4495" y="2366"/>
              <a:ext cx="39" cy="16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chemeClr val="dk2"/>
                  </a:solidFill>
                  <a:latin typeface="Calibri"/>
                  <a:ea typeface="Calibri"/>
                  <a:cs typeface="Calibri"/>
                  <a:sym typeface="Calibri"/>
                </a:rPr>
                <a:t>Imm</a:t>
              </a:r>
              <a:endParaRPr sz="1800">
                <a:solidFill>
                  <a:schemeClr val="dk2"/>
                </a:solidFill>
                <a:latin typeface="Calibri"/>
                <a:ea typeface="Calibri"/>
                <a:cs typeface="Calibri"/>
                <a:sym typeface="Calibri"/>
              </a:endParaRPr>
            </a:p>
          </p:txBody>
        </p:sp>
        <p:sp>
          <p:nvSpPr>
            <p:cNvPr id="311" name="Google Shape;311;p26"/>
            <p:cNvSpPr/>
            <p:nvPr/>
          </p:nvSpPr>
          <p:spPr>
            <a:xfrm>
              <a:off x="4578" y="2366"/>
              <a:ext cx="12"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rgbClr val="E4DDD2"/>
                  </a:solidFill>
                  <a:latin typeface="Calibri"/>
                  <a:ea typeface="Calibri"/>
                  <a:cs typeface="Calibri"/>
                  <a:sym typeface="Calibri"/>
                </a:rPr>
                <a:t>.</a:t>
              </a:r>
              <a:endParaRPr sz="1800">
                <a:solidFill>
                  <a:srgbClr val="E4DDD2"/>
                </a:solidFill>
                <a:latin typeface="Calibri"/>
                <a:ea typeface="Calibri"/>
                <a:cs typeface="Calibri"/>
                <a:sym typeface="Calibri"/>
              </a:endParaRPr>
            </a:p>
          </p:txBody>
        </p:sp>
        <p:sp>
          <p:nvSpPr>
            <p:cNvPr id="312" name="Google Shape;312;p26"/>
            <p:cNvSpPr/>
            <p:nvPr/>
          </p:nvSpPr>
          <p:spPr>
            <a:xfrm>
              <a:off x="4495" y="2420"/>
              <a:ext cx="35" cy="16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chemeClr val="dk2"/>
                  </a:solidFill>
                  <a:latin typeface="Calibri"/>
                  <a:ea typeface="Calibri"/>
                  <a:cs typeface="Calibri"/>
                  <a:sym typeface="Calibri"/>
                </a:rPr>
                <a:t>Gen</a:t>
              </a:r>
              <a:endParaRPr sz="1800">
                <a:solidFill>
                  <a:schemeClr val="dk2"/>
                </a:solidFill>
                <a:latin typeface="Calibri"/>
                <a:ea typeface="Calibri"/>
                <a:cs typeface="Calibri"/>
                <a:sym typeface="Calibri"/>
              </a:endParaRPr>
            </a:p>
          </p:txBody>
        </p:sp>
        <p:sp>
          <p:nvSpPr>
            <p:cNvPr id="313" name="Google Shape;313;p26"/>
            <p:cNvSpPr/>
            <p:nvPr/>
          </p:nvSpPr>
          <p:spPr>
            <a:xfrm>
              <a:off x="4203" y="1975"/>
              <a:ext cx="51" cy="102"/>
            </a:xfrm>
            <a:custGeom>
              <a:avLst/>
              <a:gdLst/>
              <a:ahLst/>
              <a:cxnLst/>
              <a:rect l="l" t="t" r="r" b="b"/>
              <a:pathLst>
                <a:path w="51" h="102" extrusionOk="0">
                  <a:moveTo>
                    <a:pt x="0" y="0"/>
                  </a:moveTo>
                  <a:lnTo>
                    <a:pt x="51" y="16"/>
                  </a:lnTo>
                  <a:lnTo>
                    <a:pt x="51" y="86"/>
                  </a:lnTo>
                  <a:lnTo>
                    <a:pt x="0" y="102"/>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4" name="Google Shape;314;p26"/>
            <p:cNvSpPr/>
            <p:nvPr/>
          </p:nvSpPr>
          <p:spPr>
            <a:xfrm>
              <a:off x="4207" y="1992"/>
              <a:ext cx="47" cy="5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rgbClr val="E4DDD2"/>
                  </a:solidFill>
                  <a:latin typeface="Calibri"/>
                  <a:ea typeface="Calibri"/>
                  <a:cs typeface="Calibri"/>
                  <a:sym typeface="Calibri"/>
                </a:rPr>
                <a:t>+4</a:t>
              </a:r>
              <a:endParaRPr sz="1800">
                <a:solidFill>
                  <a:srgbClr val="E4DDD2"/>
                </a:solidFill>
                <a:latin typeface="Calibri"/>
                <a:ea typeface="Calibri"/>
                <a:cs typeface="Calibri"/>
                <a:sym typeface="Calibri"/>
              </a:endParaRPr>
            </a:p>
          </p:txBody>
        </p:sp>
        <p:sp>
          <p:nvSpPr>
            <p:cNvPr id="315" name="Google Shape;315;p26"/>
            <p:cNvSpPr/>
            <p:nvPr/>
          </p:nvSpPr>
          <p:spPr>
            <a:xfrm>
              <a:off x="5270" y="2077"/>
              <a:ext cx="221" cy="186"/>
            </a:xfrm>
            <a:prstGeom prst="rect">
              <a:avLst/>
            </a:prstGeom>
            <a:solidFill>
              <a:srgbClr val="C5DB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6" name="Google Shape;316;p26"/>
            <p:cNvSpPr/>
            <p:nvPr/>
          </p:nvSpPr>
          <p:spPr>
            <a:xfrm>
              <a:off x="5270" y="2077"/>
              <a:ext cx="221" cy="186"/>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7" name="Google Shape;317;p26"/>
            <p:cNvSpPr/>
            <p:nvPr/>
          </p:nvSpPr>
          <p:spPr>
            <a:xfrm>
              <a:off x="5317" y="2076"/>
              <a:ext cx="59" cy="22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chemeClr val="dk2"/>
                  </a:solidFill>
                  <a:latin typeface="Calibri"/>
                  <a:ea typeface="Calibri"/>
                  <a:cs typeface="Calibri"/>
                  <a:sym typeface="Calibri"/>
                </a:rPr>
                <a:t>DMEM</a:t>
              </a:r>
              <a:endParaRPr sz="1800">
                <a:solidFill>
                  <a:schemeClr val="dk2"/>
                </a:solidFill>
                <a:latin typeface="Calibri"/>
                <a:ea typeface="Calibri"/>
                <a:cs typeface="Calibri"/>
                <a:sym typeface="Calibri"/>
              </a:endParaRPr>
            </a:p>
          </p:txBody>
        </p:sp>
        <p:sp>
          <p:nvSpPr>
            <p:cNvPr id="318" name="Google Shape;318;p26"/>
            <p:cNvSpPr/>
            <p:nvPr/>
          </p:nvSpPr>
          <p:spPr>
            <a:xfrm>
              <a:off x="5423" y="2229"/>
              <a:ext cx="34" cy="34"/>
            </a:xfrm>
            <a:custGeom>
              <a:avLst/>
              <a:gdLst/>
              <a:ahLst/>
              <a:cxnLst/>
              <a:rect l="l" t="t" r="r" b="b"/>
              <a:pathLst>
                <a:path w="34" h="34" extrusionOk="0">
                  <a:moveTo>
                    <a:pt x="0" y="34"/>
                  </a:moveTo>
                  <a:lnTo>
                    <a:pt x="17" y="0"/>
                  </a:lnTo>
                  <a:lnTo>
                    <a:pt x="34" y="34"/>
                  </a:lnTo>
                  <a:lnTo>
                    <a:pt x="0" y="34"/>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19" name="Google Shape;319;p26"/>
            <p:cNvSpPr/>
            <p:nvPr/>
          </p:nvSpPr>
          <p:spPr>
            <a:xfrm>
              <a:off x="4780" y="2128"/>
              <a:ext cx="101" cy="152"/>
            </a:xfrm>
            <a:custGeom>
              <a:avLst/>
              <a:gdLst/>
              <a:ahLst/>
              <a:cxnLst/>
              <a:rect l="l" t="t" r="r" b="b"/>
              <a:pathLst>
                <a:path w="101" h="152" extrusionOk="0">
                  <a:moveTo>
                    <a:pt x="0" y="0"/>
                  </a:moveTo>
                  <a:lnTo>
                    <a:pt x="101" y="31"/>
                  </a:lnTo>
                  <a:lnTo>
                    <a:pt x="101" y="121"/>
                  </a:lnTo>
                  <a:lnTo>
                    <a:pt x="0" y="152"/>
                  </a:lnTo>
                  <a:lnTo>
                    <a:pt x="0"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0" name="Google Shape;320;p26"/>
            <p:cNvSpPr/>
            <p:nvPr/>
          </p:nvSpPr>
          <p:spPr>
            <a:xfrm>
              <a:off x="4780" y="2128"/>
              <a:ext cx="101" cy="152"/>
            </a:xfrm>
            <a:custGeom>
              <a:avLst/>
              <a:gdLst/>
              <a:ahLst/>
              <a:cxnLst/>
              <a:rect l="l" t="t" r="r" b="b"/>
              <a:pathLst>
                <a:path w="101" h="152" extrusionOk="0">
                  <a:moveTo>
                    <a:pt x="0" y="0"/>
                  </a:moveTo>
                  <a:lnTo>
                    <a:pt x="101" y="31"/>
                  </a:lnTo>
                  <a:lnTo>
                    <a:pt x="101" y="121"/>
                  </a:lnTo>
                  <a:lnTo>
                    <a:pt x="0" y="152"/>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21" name="Google Shape;321;p26"/>
            <p:cNvSpPr/>
            <p:nvPr/>
          </p:nvSpPr>
          <p:spPr>
            <a:xfrm>
              <a:off x="4783" y="2155"/>
              <a:ext cx="43"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Branch </a:t>
              </a:r>
              <a:endParaRPr sz="1800">
                <a:solidFill>
                  <a:schemeClr val="dk2"/>
                </a:solidFill>
                <a:latin typeface="Calibri"/>
                <a:ea typeface="Calibri"/>
                <a:cs typeface="Calibri"/>
                <a:sym typeface="Calibri"/>
              </a:endParaRPr>
            </a:p>
          </p:txBody>
        </p:sp>
        <p:sp>
          <p:nvSpPr>
            <p:cNvPr id="322" name="Google Shape;322;p26"/>
            <p:cNvSpPr/>
            <p:nvPr/>
          </p:nvSpPr>
          <p:spPr>
            <a:xfrm>
              <a:off x="4783" y="2197"/>
              <a:ext cx="37"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Comp</a:t>
              </a:r>
              <a:r>
                <a:rPr lang="en-US" sz="400">
                  <a:solidFill>
                    <a:srgbClr val="E4DDD2"/>
                  </a:solidFill>
                  <a:latin typeface="Calibri"/>
                  <a:ea typeface="Calibri"/>
                  <a:cs typeface="Calibri"/>
                  <a:sym typeface="Calibri"/>
                </a:rPr>
                <a:t>.</a:t>
              </a:r>
              <a:endParaRPr sz="1800">
                <a:solidFill>
                  <a:srgbClr val="E4DDD2"/>
                </a:solidFill>
                <a:latin typeface="Calibri"/>
                <a:ea typeface="Calibri"/>
                <a:cs typeface="Calibri"/>
                <a:sym typeface="Calibri"/>
              </a:endParaRPr>
            </a:p>
          </p:txBody>
        </p:sp>
        <p:sp>
          <p:nvSpPr>
            <p:cNvPr id="323" name="Google Shape;323;p26"/>
            <p:cNvSpPr/>
            <p:nvPr/>
          </p:nvSpPr>
          <p:spPr>
            <a:xfrm>
              <a:off x="4525" y="1992"/>
              <a:ext cx="186" cy="322"/>
            </a:xfrm>
            <a:prstGeom prst="rect">
              <a:avLst/>
            </a:prstGeom>
            <a:solidFill>
              <a:srgbClr val="C5DB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4" name="Google Shape;324;p26"/>
            <p:cNvSpPr/>
            <p:nvPr/>
          </p:nvSpPr>
          <p:spPr>
            <a:xfrm>
              <a:off x="4525" y="1992"/>
              <a:ext cx="186" cy="322"/>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5" name="Google Shape;325;p26"/>
            <p:cNvSpPr/>
            <p:nvPr/>
          </p:nvSpPr>
          <p:spPr>
            <a:xfrm>
              <a:off x="4565" y="1992"/>
              <a:ext cx="32" cy="16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chemeClr val="dk2"/>
                  </a:solidFill>
                  <a:latin typeface="Calibri"/>
                  <a:ea typeface="Calibri"/>
                  <a:cs typeface="Calibri"/>
                  <a:sym typeface="Calibri"/>
                </a:rPr>
                <a:t>Reg</a:t>
              </a:r>
              <a:endParaRPr sz="1800">
                <a:solidFill>
                  <a:schemeClr val="dk2"/>
                </a:solidFill>
                <a:latin typeface="Calibri"/>
                <a:ea typeface="Calibri"/>
                <a:cs typeface="Calibri"/>
                <a:sym typeface="Calibri"/>
              </a:endParaRPr>
            </a:p>
          </p:txBody>
        </p:sp>
        <p:sp>
          <p:nvSpPr>
            <p:cNvPr id="326" name="Google Shape;326;p26"/>
            <p:cNvSpPr/>
            <p:nvPr/>
          </p:nvSpPr>
          <p:spPr>
            <a:xfrm>
              <a:off x="4640" y="1992"/>
              <a:ext cx="13"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a:solidFill>
                    <a:schemeClr val="dk2"/>
                  </a:solidFill>
                  <a:latin typeface="Calibri"/>
                  <a:ea typeface="Calibri"/>
                  <a:cs typeface="Calibri"/>
                  <a:sym typeface="Calibri"/>
                </a:rPr>
                <a:t>[]</a:t>
              </a:r>
              <a:endParaRPr sz="1800">
                <a:solidFill>
                  <a:schemeClr val="dk2"/>
                </a:solidFill>
                <a:latin typeface="Calibri"/>
                <a:ea typeface="Calibri"/>
                <a:cs typeface="Calibri"/>
                <a:sym typeface="Calibri"/>
              </a:endParaRPr>
            </a:p>
          </p:txBody>
        </p:sp>
        <p:sp>
          <p:nvSpPr>
            <p:cNvPr id="327" name="Google Shape;327;p26"/>
            <p:cNvSpPr/>
            <p:nvPr/>
          </p:nvSpPr>
          <p:spPr>
            <a:xfrm>
              <a:off x="4661" y="2280"/>
              <a:ext cx="33" cy="34"/>
            </a:xfrm>
            <a:custGeom>
              <a:avLst/>
              <a:gdLst/>
              <a:ahLst/>
              <a:cxnLst/>
              <a:rect l="l" t="t" r="r" b="b"/>
              <a:pathLst>
                <a:path w="33" h="34" extrusionOk="0">
                  <a:moveTo>
                    <a:pt x="0" y="34"/>
                  </a:moveTo>
                  <a:lnTo>
                    <a:pt x="17" y="0"/>
                  </a:lnTo>
                  <a:lnTo>
                    <a:pt x="33" y="34"/>
                  </a:lnTo>
                  <a:lnTo>
                    <a:pt x="0" y="34"/>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28" name="Google Shape;328;p26"/>
            <p:cNvSpPr/>
            <p:nvPr/>
          </p:nvSpPr>
          <p:spPr>
            <a:xfrm>
              <a:off x="4525" y="2171"/>
              <a:ext cx="8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AddrA</a:t>
              </a:r>
              <a:endParaRPr sz="1800">
                <a:solidFill>
                  <a:srgbClr val="E4DDD2"/>
                </a:solidFill>
                <a:latin typeface="Calibri"/>
                <a:ea typeface="Calibri"/>
                <a:cs typeface="Calibri"/>
                <a:sym typeface="Calibri"/>
              </a:endParaRPr>
            </a:p>
          </p:txBody>
        </p:sp>
        <p:sp>
          <p:nvSpPr>
            <p:cNvPr id="329" name="Google Shape;329;p26"/>
            <p:cNvSpPr/>
            <p:nvPr/>
          </p:nvSpPr>
          <p:spPr>
            <a:xfrm>
              <a:off x="4525" y="2222"/>
              <a:ext cx="36"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AddrB</a:t>
              </a:r>
              <a:endParaRPr sz="1800">
                <a:solidFill>
                  <a:schemeClr val="dk2"/>
                </a:solidFill>
                <a:latin typeface="Calibri"/>
                <a:ea typeface="Calibri"/>
                <a:cs typeface="Calibri"/>
                <a:sym typeface="Calibri"/>
              </a:endParaRPr>
            </a:p>
          </p:txBody>
        </p:sp>
        <p:sp>
          <p:nvSpPr>
            <p:cNvPr id="330" name="Google Shape;330;p26"/>
            <p:cNvSpPr/>
            <p:nvPr/>
          </p:nvSpPr>
          <p:spPr>
            <a:xfrm>
              <a:off x="4627" y="2171"/>
              <a:ext cx="35"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DataA</a:t>
              </a:r>
              <a:endParaRPr sz="1800">
                <a:solidFill>
                  <a:schemeClr val="dk2"/>
                </a:solidFill>
                <a:latin typeface="Calibri"/>
                <a:ea typeface="Calibri"/>
                <a:cs typeface="Calibri"/>
                <a:sym typeface="Calibri"/>
              </a:endParaRPr>
            </a:p>
          </p:txBody>
        </p:sp>
        <p:sp>
          <p:nvSpPr>
            <p:cNvPr id="331" name="Google Shape;331;p26"/>
            <p:cNvSpPr/>
            <p:nvPr/>
          </p:nvSpPr>
          <p:spPr>
            <a:xfrm>
              <a:off x="4525" y="2119"/>
              <a:ext cx="37"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AddrD</a:t>
              </a:r>
              <a:endParaRPr sz="1800">
                <a:solidFill>
                  <a:schemeClr val="dk2"/>
                </a:solidFill>
                <a:latin typeface="Calibri"/>
                <a:ea typeface="Calibri"/>
                <a:cs typeface="Calibri"/>
                <a:sym typeface="Calibri"/>
              </a:endParaRPr>
            </a:p>
          </p:txBody>
        </p:sp>
        <p:sp>
          <p:nvSpPr>
            <p:cNvPr id="332" name="Google Shape;332;p26"/>
            <p:cNvSpPr/>
            <p:nvPr/>
          </p:nvSpPr>
          <p:spPr>
            <a:xfrm>
              <a:off x="4627" y="2222"/>
              <a:ext cx="34"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DataB</a:t>
              </a:r>
              <a:endParaRPr sz="1800">
                <a:solidFill>
                  <a:schemeClr val="dk2"/>
                </a:solidFill>
                <a:latin typeface="Calibri"/>
                <a:ea typeface="Calibri"/>
                <a:cs typeface="Calibri"/>
                <a:sym typeface="Calibri"/>
              </a:endParaRPr>
            </a:p>
          </p:txBody>
        </p:sp>
        <p:sp>
          <p:nvSpPr>
            <p:cNvPr id="333" name="Google Shape;333;p26"/>
            <p:cNvSpPr/>
            <p:nvPr/>
          </p:nvSpPr>
          <p:spPr>
            <a:xfrm>
              <a:off x="4525" y="2051"/>
              <a:ext cx="36"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DataD</a:t>
              </a:r>
              <a:endParaRPr sz="1800">
                <a:solidFill>
                  <a:schemeClr val="dk2"/>
                </a:solidFill>
                <a:latin typeface="Calibri"/>
                <a:ea typeface="Calibri"/>
                <a:cs typeface="Calibri"/>
                <a:sym typeface="Calibri"/>
              </a:endParaRPr>
            </a:p>
          </p:txBody>
        </p:sp>
        <p:sp>
          <p:nvSpPr>
            <p:cNvPr id="334" name="Google Shape;334;p26"/>
            <p:cNvSpPr/>
            <p:nvPr/>
          </p:nvSpPr>
          <p:spPr>
            <a:xfrm>
              <a:off x="5270" y="2128"/>
              <a:ext cx="28"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Addr</a:t>
              </a:r>
              <a:endParaRPr sz="1800">
                <a:solidFill>
                  <a:schemeClr val="dk2"/>
                </a:solidFill>
                <a:latin typeface="Calibri"/>
                <a:ea typeface="Calibri"/>
                <a:cs typeface="Calibri"/>
                <a:sym typeface="Calibri"/>
              </a:endParaRPr>
            </a:p>
          </p:txBody>
        </p:sp>
        <p:sp>
          <p:nvSpPr>
            <p:cNvPr id="335" name="Google Shape;335;p26"/>
            <p:cNvSpPr/>
            <p:nvPr/>
          </p:nvSpPr>
          <p:spPr>
            <a:xfrm>
              <a:off x="5275" y="2188"/>
              <a:ext cx="39"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DataW</a:t>
              </a:r>
              <a:endParaRPr sz="1800">
                <a:solidFill>
                  <a:schemeClr val="dk2"/>
                </a:solidFill>
                <a:latin typeface="Calibri"/>
                <a:ea typeface="Calibri"/>
                <a:cs typeface="Calibri"/>
                <a:sym typeface="Calibri"/>
              </a:endParaRPr>
            </a:p>
          </p:txBody>
        </p:sp>
        <p:sp>
          <p:nvSpPr>
            <p:cNvPr id="336" name="Google Shape;336;p26"/>
            <p:cNvSpPr/>
            <p:nvPr/>
          </p:nvSpPr>
          <p:spPr>
            <a:xfrm>
              <a:off x="5389" y="2145"/>
              <a:ext cx="34"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DataR</a:t>
              </a:r>
              <a:endParaRPr sz="1800">
                <a:solidFill>
                  <a:schemeClr val="dk2"/>
                </a:solidFill>
                <a:latin typeface="Calibri"/>
                <a:ea typeface="Calibri"/>
                <a:cs typeface="Calibri"/>
                <a:sym typeface="Calibri"/>
              </a:endParaRPr>
            </a:p>
          </p:txBody>
        </p:sp>
        <p:sp>
          <p:nvSpPr>
            <p:cNvPr id="337" name="Google Shape;337;p26"/>
            <p:cNvSpPr/>
            <p:nvPr/>
          </p:nvSpPr>
          <p:spPr>
            <a:xfrm>
              <a:off x="5033" y="2026"/>
              <a:ext cx="34" cy="119"/>
            </a:xfrm>
            <a:custGeom>
              <a:avLst/>
              <a:gdLst/>
              <a:ahLst/>
              <a:cxnLst/>
              <a:rect l="l" t="t" r="r" b="b"/>
              <a:pathLst>
                <a:path w="34" h="119" extrusionOk="0">
                  <a:moveTo>
                    <a:pt x="0" y="0"/>
                  </a:moveTo>
                  <a:lnTo>
                    <a:pt x="34" y="21"/>
                  </a:lnTo>
                  <a:lnTo>
                    <a:pt x="34" y="97"/>
                  </a:lnTo>
                  <a:lnTo>
                    <a:pt x="0" y="119"/>
                  </a:lnTo>
                  <a:lnTo>
                    <a:pt x="0"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38" name="Google Shape;338;p26"/>
            <p:cNvSpPr/>
            <p:nvPr/>
          </p:nvSpPr>
          <p:spPr>
            <a:xfrm>
              <a:off x="5033" y="2026"/>
              <a:ext cx="34" cy="119"/>
            </a:xfrm>
            <a:custGeom>
              <a:avLst/>
              <a:gdLst/>
              <a:ahLst/>
              <a:cxnLst/>
              <a:rect l="l" t="t" r="r" b="b"/>
              <a:pathLst>
                <a:path w="34" h="119" extrusionOk="0">
                  <a:moveTo>
                    <a:pt x="0" y="0"/>
                  </a:moveTo>
                  <a:lnTo>
                    <a:pt x="34" y="21"/>
                  </a:lnTo>
                  <a:lnTo>
                    <a:pt x="34" y="97"/>
                  </a:lnTo>
                  <a:lnTo>
                    <a:pt x="0" y="119"/>
                  </a:lnTo>
                  <a:lnTo>
                    <a:pt x="0" y="0"/>
                  </a:lnTo>
                  <a:close/>
                </a:path>
              </a:pathLst>
            </a:custGeom>
            <a:solidFill>
              <a:srgbClr val="C5DBC3"/>
            </a:solid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39" name="Google Shape;339;p26"/>
            <p:cNvSpPr/>
            <p:nvPr/>
          </p:nvSpPr>
          <p:spPr>
            <a:xfrm>
              <a:off x="5037" y="2036"/>
              <a:ext cx="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1</a:t>
              </a:r>
              <a:endParaRPr sz="1800">
                <a:solidFill>
                  <a:schemeClr val="dk2"/>
                </a:solidFill>
                <a:latin typeface="Calibri"/>
                <a:ea typeface="Calibri"/>
                <a:cs typeface="Calibri"/>
                <a:sym typeface="Calibri"/>
              </a:endParaRPr>
            </a:p>
          </p:txBody>
        </p:sp>
        <p:sp>
          <p:nvSpPr>
            <p:cNvPr id="340" name="Google Shape;340;p26"/>
            <p:cNvSpPr/>
            <p:nvPr/>
          </p:nvSpPr>
          <p:spPr>
            <a:xfrm>
              <a:off x="5037" y="2091"/>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0</a:t>
              </a:r>
              <a:endParaRPr sz="1800">
                <a:solidFill>
                  <a:srgbClr val="E4DDD2"/>
                </a:solidFill>
                <a:latin typeface="Calibri"/>
                <a:ea typeface="Calibri"/>
                <a:cs typeface="Calibri"/>
                <a:sym typeface="Calibri"/>
              </a:endParaRPr>
            </a:p>
          </p:txBody>
        </p:sp>
        <p:sp>
          <p:nvSpPr>
            <p:cNvPr id="341" name="Google Shape;341;p26"/>
            <p:cNvSpPr/>
            <p:nvPr/>
          </p:nvSpPr>
          <p:spPr>
            <a:xfrm>
              <a:off x="5491" y="2153"/>
              <a:ext cx="81" cy="30"/>
            </a:xfrm>
            <a:custGeom>
              <a:avLst/>
              <a:gdLst/>
              <a:ahLst/>
              <a:cxnLst/>
              <a:rect l="l" t="t" r="r" b="b"/>
              <a:pathLst>
                <a:path w="967" h="352" extrusionOk="0">
                  <a:moveTo>
                    <a:pt x="3" y="242"/>
                  </a:moveTo>
                  <a:lnTo>
                    <a:pt x="893" y="205"/>
                  </a:lnTo>
                  <a:lnTo>
                    <a:pt x="890" y="129"/>
                  </a:lnTo>
                  <a:lnTo>
                    <a:pt x="0" y="166"/>
                  </a:lnTo>
                  <a:lnTo>
                    <a:pt x="3" y="242"/>
                  </a:lnTo>
                  <a:close/>
                  <a:moveTo>
                    <a:pt x="689" y="341"/>
                  </a:moveTo>
                  <a:lnTo>
                    <a:pt x="967" y="163"/>
                  </a:lnTo>
                  <a:lnTo>
                    <a:pt x="676" y="10"/>
                  </a:lnTo>
                  <a:cubicBezTo>
                    <a:pt x="657" y="0"/>
                    <a:pt x="634" y="7"/>
                    <a:pt x="624" y="25"/>
                  </a:cubicBezTo>
                  <a:cubicBezTo>
                    <a:pt x="615" y="44"/>
                    <a:pt x="622" y="67"/>
                    <a:pt x="640" y="77"/>
                  </a:cubicBezTo>
                  <a:lnTo>
                    <a:pt x="873" y="200"/>
                  </a:lnTo>
                  <a:lnTo>
                    <a:pt x="871" y="135"/>
                  </a:lnTo>
                  <a:lnTo>
                    <a:pt x="648" y="277"/>
                  </a:lnTo>
                  <a:cubicBezTo>
                    <a:pt x="631" y="288"/>
                    <a:pt x="626" y="312"/>
                    <a:pt x="637" y="329"/>
                  </a:cubicBezTo>
                  <a:cubicBezTo>
                    <a:pt x="648" y="347"/>
                    <a:pt x="672" y="352"/>
                    <a:pt x="689" y="341"/>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42" name="Google Shape;342;p26"/>
            <p:cNvSpPr/>
            <p:nvPr/>
          </p:nvSpPr>
          <p:spPr>
            <a:xfrm>
              <a:off x="5575" y="2043"/>
              <a:ext cx="34" cy="169"/>
            </a:xfrm>
            <a:custGeom>
              <a:avLst/>
              <a:gdLst/>
              <a:ahLst/>
              <a:cxnLst/>
              <a:rect l="l" t="t" r="r" b="b"/>
              <a:pathLst>
                <a:path w="34" h="169" extrusionOk="0">
                  <a:moveTo>
                    <a:pt x="0" y="0"/>
                  </a:moveTo>
                  <a:lnTo>
                    <a:pt x="34" y="21"/>
                  </a:lnTo>
                  <a:lnTo>
                    <a:pt x="34" y="148"/>
                  </a:lnTo>
                  <a:lnTo>
                    <a:pt x="0" y="169"/>
                  </a:lnTo>
                  <a:lnTo>
                    <a:pt x="0" y="0"/>
                  </a:lnTo>
                  <a:close/>
                </a:path>
              </a:pathLst>
            </a:custGeom>
            <a:solidFill>
              <a:srgbClr val="C5DBC3"/>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43" name="Google Shape;343;p26"/>
            <p:cNvSpPr/>
            <p:nvPr/>
          </p:nvSpPr>
          <p:spPr>
            <a:xfrm>
              <a:off x="5575" y="2043"/>
              <a:ext cx="34" cy="169"/>
            </a:xfrm>
            <a:custGeom>
              <a:avLst/>
              <a:gdLst/>
              <a:ahLst/>
              <a:cxnLst/>
              <a:rect l="l" t="t" r="r" b="b"/>
              <a:pathLst>
                <a:path w="34" h="169" extrusionOk="0">
                  <a:moveTo>
                    <a:pt x="0" y="0"/>
                  </a:moveTo>
                  <a:lnTo>
                    <a:pt x="34" y="21"/>
                  </a:lnTo>
                  <a:lnTo>
                    <a:pt x="34" y="148"/>
                  </a:lnTo>
                  <a:lnTo>
                    <a:pt x="0" y="169"/>
                  </a:lnTo>
                  <a:lnTo>
                    <a:pt x="0" y="0"/>
                  </a:ln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44" name="Google Shape;344;p26"/>
            <p:cNvSpPr/>
            <p:nvPr/>
          </p:nvSpPr>
          <p:spPr>
            <a:xfrm>
              <a:off x="5581" y="2154"/>
              <a:ext cx="17" cy="41"/>
            </a:xfrm>
            <a:prstGeom prst="rect">
              <a:avLst/>
            </a:prstGeom>
            <a:no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45" name="Google Shape;345;p26"/>
            <p:cNvSpPr/>
            <p:nvPr/>
          </p:nvSpPr>
          <p:spPr>
            <a:xfrm>
              <a:off x="5581" y="2154"/>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0</a:t>
              </a:r>
              <a:endParaRPr sz="1800">
                <a:solidFill>
                  <a:srgbClr val="E4DDD2"/>
                </a:solidFill>
                <a:latin typeface="Calibri"/>
                <a:ea typeface="Calibri"/>
                <a:cs typeface="Calibri"/>
                <a:sym typeface="Calibri"/>
              </a:endParaRPr>
            </a:p>
          </p:txBody>
        </p:sp>
        <p:sp>
          <p:nvSpPr>
            <p:cNvPr id="346" name="Google Shape;346;p26"/>
            <p:cNvSpPr/>
            <p:nvPr/>
          </p:nvSpPr>
          <p:spPr>
            <a:xfrm>
              <a:off x="5581" y="2106"/>
              <a:ext cx="17" cy="41"/>
            </a:xfrm>
            <a:prstGeom prst="rect">
              <a:avLst/>
            </a:prstGeom>
            <a:no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47" name="Google Shape;347;p26"/>
            <p:cNvSpPr/>
            <p:nvPr/>
          </p:nvSpPr>
          <p:spPr>
            <a:xfrm>
              <a:off x="5581" y="2106"/>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1</a:t>
              </a:r>
              <a:endParaRPr sz="1800">
                <a:solidFill>
                  <a:srgbClr val="E4DDD2"/>
                </a:solidFill>
                <a:latin typeface="Calibri"/>
                <a:ea typeface="Calibri"/>
                <a:cs typeface="Calibri"/>
                <a:sym typeface="Calibri"/>
              </a:endParaRPr>
            </a:p>
          </p:txBody>
        </p:sp>
        <p:sp>
          <p:nvSpPr>
            <p:cNvPr id="348" name="Google Shape;348;p26"/>
            <p:cNvSpPr/>
            <p:nvPr/>
          </p:nvSpPr>
          <p:spPr>
            <a:xfrm>
              <a:off x="5581" y="2058"/>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2</a:t>
              </a:r>
              <a:endParaRPr sz="1800">
                <a:solidFill>
                  <a:srgbClr val="E4DDD2"/>
                </a:solidFill>
                <a:latin typeface="Calibri"/>
                <a:ea typeface="Calibri"/>
                <a:cs typeface="Calibri"/>
                <a:sym typeface="Calibri"/>
              </a:endParaRPr>
            </a:p>
          </p:txBody>
        </p:sp>
        <p:sp>
          <p:nvSpPr>
            <p:cNvPr id="349" name="Google Shape;349;p26"/>
            <p:cNvSpPr/>
            <p:nvPr/>
          </p:nvSpPr>
          <p:spPr>
            <a:xfrm>
              <a:off x="5186" y="2135"/>
              <a:ext cx="84" cy="30"/>
            </a:xfrm>
            <a:custGeom>
              <a:avLst/>
              <a:gdLst/>
              <a:ahLst/>
              <a:cxnLst/>
              <a:rect l="l" t="t" r="r" b="b"/>
              <a:pathLst>
                <a:path w="1003" h="352" extrusionOk="0">
                  <a:moveTo>
                    <a:pt x="5" y="254"/>
                  </a:moveTo>
                  <a:lnTo>
                    <a:pt x="930" y="201"/>
                  </a:lnTo>
                  <a:lnTo>
                    <a:pt x="925" y="125"/>
                  </a:lnTo>
                  <a:lnTo>
                    <a:pt x="0" y="178"/>
                  </a:lnTo>
                  <a:lnTo>
                    <a:pt x="5" y="254"/>
                  </a:lnTo>
                  <a:close/>
                  <a:moveTo>
                    <a:pt x="728" y="340"/>
                  </a:moveTo>
                  <a:lnTo>
                    <a:pt x="1003" y="158"/>
                  </a:lnTo>
                  <a:lnTo>
                    <a:pt x="709" y="9"/>
                  </a:lnTo>
                  <a:lnTo>
                    <a:pt x="709" y="9"/>
                  </a:lnTo>
                  <a:cubicBezTo>
                    <a:pt x="691" y="0"/>
                    <a:pt x="668" y="7"/>
                    <a:pt x="658" y="26"/>
                  </a:cubicBezTo>
                  <a:cubicBezTo>
                    <a:pt x="649" y="45"/>
                    <a:pt x="656" y="68"/>
                    <a:pt x="675" y="77"/>
                  </a:cubicBezTo>
                  <a:lnTo>
                    <a:pt x="910" y="197"/>
                  </a:lnTo>
                  <a:lnTo>
                    <a:pt x="906" y="131"/>
                  </a:lnTo>
                  <a:lnTo>
                    <a:pt x="686" y="277"/>
                  </a:lnTo>
                  <a:cubicBezTo>
                    <a:pt x="669" y="289"/>
                    <a:pt x="664" y="312"/>
                    <a:pt x="676" y="330"/>
                  </a:cubicBezTo>
                  <a:cubicBezTo>
                    <a:pt x="687" y="347"/>
                    <a:pt x="711" y="352"/>
                    <a:pt x="728" y="340"/>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cxnSp>
          <p:nvCxnSpPr>
            <p:cNvPr id="350" name="Google Shape;350;p26"/>
            <p:cNvCxnSpPr/>
            <p:nvPr/>
          </p:nvCxnSpPr>
          <p:spPr>
            <a:xfrm rot="10800000">
              <a:off x="5220" y="1946"/>
              <a:ext cx="0" cy="206"/>
            </a:xfrm>
            <a:prstGeom prst="straightConnector1">
              <a:avLst/>
            </a:prstGeom>
            <a:noFill/>
            <a:ln w="11100" cap="flat" cmpd="sng">
              <a:solidFill>
                <a:srgbClr val="E4DDD2"/>
              </a:solidFill>
              <a:prstDash val="solid"/>
              <a:miter lim="800000"/>
              <a:headEnd type="none" w="sm" len="sm"/>
              <a:tailEnd type="none" w="sm" len="sm"/>
            </a:ln>
          </p:spPr>
        </p:cxnSp>
        <p:sp>
          <p:nvSpPr>
            <p:cNvPr id="351" name="Google Shape;351;p26"/>
            <p:cNvSpPr/>
            <p:nvPr/>
          </p:nvSpPr>
          <p:spPr>
            <a:xfrm>
              <a:off x="3915" y="1943"/>
              <a:ext cx="1660" cy="200"/>
            </a:xfrm>
            <a:custGeom>
              <a:avLst/>
              <a:gdLst/>
              <a:ahLst/>
              <a:cxnLst/>
              <a:rect l="l" t="t" r="r" b="b"/>
              <a:pathLst>
                <a:path w="19601" h="2360" extrusionOk="0">
                  <a:moveTo>
                    <a:pt x="0" y="0"/>
                  </a:moveTo>
                  <a:lnTo>
                    <a:pt x="18990" y="0"/>
                  </a:lnTo>
                  <a:lnTo>
                    <a:pt x="18990" y="2184"/>
                  </a:lnTo>
                  <a:lnTo>
                    <a:pt x="18952" y="2146"/>
                  </a:lnTo>
                  <a:lnTo>
                    <a:pt x="19525" y="2146"/>
                  </a:lnTo>
                  <a:lnTo>
                    <a:pt x="19525" y="2222"/>
                  </a:lnTo>
                  <a:lnTo>
                    <a:pt x="18914" y="2222"/>
                  </a:lnTo>
                  <a:lnTo>
                    <a:pt x="18914" y="38"/>
                  </a:lnTo>
                  <a:lnTo>
                    <a:pt x="18952" y="76"/>
                  </a:lnTo>
                  <a:lnTo>
                    <a:pt x="0" y="76"/>
                  </a:lnTo>
                  <a:lnTo>
                    <a:pt x="0" y="0"/>
                  </a:lnTo>
                  <a:close/>
                  <a:moveTo>
                    <a:pt x="19316" y="2018"/>
                  </a:moveTo>
                  <a:lnTo>
                    <a:pt x="19601" y="2184"/>
                  </a:lnTo>
                  <a:lnTo>
                    <a:pt x="19316" y="2349"/>
                  </a:lnTo>
                  <a:cubicBezTo>
                    <a:pt x="19298" y="2360"/>
                    <a:pt x="19275" y="2354"/>
                    <a:pt x="19264" y="2336"/>
                  </a:cubicBezTo>
                  <a:cubicBezTo>
                    <a:pt x="19254" y="2318"/>
                    <a:pt x="19260" y="2294"/>
                    <a:pt x="19278" y="2284"/>
                  </a:cubicBezTo>
                  <a:lnTo>
                    <a:pt x="19506" y="2151"/>
                  </a:lnTo>
                  <a:lnTo>
                    <a:pt x="19506" y="2216"/>
                  </a:lnTo>
                  <a:lnTo>
                    <a:pt x="19278" y="2083"/>
                  </a:lnTo>
                  <a:cubicBezTo>
                    <a:pt x="19260" y="2073"/>
                    <a:pt x="19254" y="2050"/>
                    <a:pt x="19264" y="2031"/>
                  </a:cubicBezTo>
                  <a:cubicBezTo>
                    <a:pt x="19275" y="2013"/>
                    <a:pt x="19298" y="2007"/>
                    <a:pt x="19316" y="2018"/>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2" name="Google Shape;352;p26"/>
            <p:cNvSpPr/>
            <p:nvPr/>
          </p:nvSpPr>
          <p:spPr>
            <a:xfrm>
              <a:off x="3912" y="1945"/>
              <a:ext cx="54" cy="163"/>
            </a:xfrm>
            <a:custGeom>
              <a:avLst/>
              <a:gdLst/>
              <a:ahLst/>
              <a:cxnLst/>
              <a:rect l="l" t="t" r="r" b="b"/>
              <a:pathLst>
                <a:path w="2553" h="7665" extrusionOk="0">
                  <a:moveTo>
                    <a:pt x="0" y="0"/>
                  </a:moveTo>
                  <a:lnTo>
                    <a:pt x="0" y="6835"/>
                  </a:lnTo>
                  <a:lnTo>
                    <a:pt x="2270" y="6835"/>
                  </a:lnTo>
                  <a:lnTo>
                    <a:pt x="2270" y="6531"/>
                  </a:lnTo>
                  <a:lnTo>
                    <a:pt x="152" y="6531"/>
                  </a:lnTo>
                  <a:lnTo>
                    <a:pt x="304" y="6683"/>
                  </a:lnTo>
                  <a:lnTo>
                    <a:pt x="304" y="0"/>
                  </a:lnTo>
                  <a:lnTo>
                    <a:pt x="0" y="0"/>
                  </a:lnTo>
                  <a:close/>
                  <a:moveTo>
                    <a:pt x="1710" y="7591"/>
                  </a:moveTo>
                  <a:lnTo>
                    <a:pt x="2553" y="6581"/>
                  </a:lnTo>
                  <a:lnTo>
                    <a:pt x="1258" y="6344"/>
                  </a:lnTo>
                  <a:cubicBezTo>
                    <a:pt x="1176" y="6329"/>
                    <a:pt x="1096" y="6384"/>
                    <a:pt x="1081" y="6466"/>
                  </a:cubicBezTo>
                  <a:cubicBezTo>
                    <a:pt x="1066" y="6549"/>
                    <a:pt x="1121" y="6628"/>
                    <a:pt x="1204" y="6643"/>
                  </a:cubicBezTo>
                  <a:lnTo>
                    <a:pt x="2242" y="6833"/>
                  </a:lnTo>
                  <a:lnTo>
                    <a:pt x="2153" y="6586"/>
                  </a:lnTo>
                  <a:lnTo>
                    <a:pt x="1477" y="7397"/>
                  </a:lnTo>
                  <a:cubicBezTo>
                    <a:pt x="1423" y="7461"/>
                    <a:pt x="1431" y="7557"/>
                    <a:pt x="1496" y="7611"/>
                  </a:cubicBezTo>
                  <a:cubicBezTo>
                    <a:pt x="1560" y="7665"/>
                    <a:pt x="1656" y="7656"/>
                    <a:pt x="1710" y="7591"/>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3" name="Google Shape;353;p26"/>
            <p:cNvSpPr/>
            <p:nvPr/>
          </p:nvSpPr>
          <p:spPr>
            <a:xfrm>
              <a:off x="3966" y="2060"/>
              <a:ext cx="34" cy="119"/>
            </a:xfrm>
            <a:custGeom>
              <a:avLst/>
              <a:gdLst/>
              <a:ahLst/>
              <a:cxnLst/>
              <a:rect l="l" t="t" r="r" b="b"/>
              <a:pathLst>
                <a:path w="34" h="119" extrusionOk="0">
                  <a:moveTo>
                    <a:pt x="0" y="0"/>
                  </a:moveTo>
                  <a:lnTo>
                    <a:pt x="34" y="21"/>
                  </a:lnTo>
                  <a:lnTo>
                    <a:pt x="34" y="97"/>
                  </a:lnTo>
                  <a:lnTo>
                    <a:pt x="0" y="119"/>
                  </a:lnTo>
                  <a:lnTo>
                    <a:pt x="0" y="0"/>
                  </a:lnTo>
                  <a:close/>
                </a:path>
              </a:pathLst>
            </a:custGeom>
            <a:solidFill>
              <a:srgbClr val="C5DBC3"/>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chemeClr val="dk2"/>
                </a:solidFill>
                <a:latin typeface="Calibri"/>
                <a:ea typeface="Calibri"/>
                <a:cs typeface="Calibri"/>
                <a:sym typeface="Calibri"/>
              </a:endParaRPr>
            </a:p>
          </p:txBody>
        </p:sp>
        <p:sp>
          <p:nvSpPr>
            <p:cNvPr id="354" name="Google Shape;354;p26"/>
            <p:cNvSpPr/>
            <p:nvPr/>
          </p:nvSpPr>
          <p:spPr>
            <a:xfrm>
              <a:off x="3966" y="2060"/>
              <a:ext cx="34" cy="119"/>
            </a:xfrm>
            <a:custGeom>
              <a:avLst/>
              <a:gdLst/>
              <a:ahLst/>
              <a:cxnLst/>
              <a:rect l="l" t="t" r="r" b="b"/>
              <a:pathLst>
                <a:path w="34" h="119" extrusionOk="0">
                  <a:moveTo>
                    <a:pt x="0" y="0"/>
                  </a:moveTo>
                  <a:lnTo>
                    <a:pt x="34" y="21"/>
                  </a:lnTo>
                  <a:lnTo>
                    <a:pt x="34" y="97"/>
                  </a:lnTo>
                  <a:lnTo>
                    <a:pt x="0" y="119"/>
                  </a:lnTo>
                  <a:lnTo>
                    <a:pt x="0" y="0"/>
                  </a:ln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5" name="Google Shape;355;p26"/>
            <p:cNvSpPr/>
            <p:nvPr/>
          </p:nvSpPr>
          <p:spPr>
            <a:xfrm>
              <a:off x="3970" y="2068"/>
              <a:ext cx="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chemeClr val="dk2"/>
                  </a:solidFill>
                  <a:latin typeface="Calibri"/>
                  <a:ea typeface="Calibri"/>
                  <a:cs typeface="Calibri"/>
                  <a:sym typeface="Calibri"/>
                </a:rPr>
                <a:t>1</a:t>
              </a:r>
              <a:endParaRPr sz="1800">
                <a:solidFill>
                  <a:schemeClr val="dk2"/>
                </a:solidFill>
                <a:latin typeface="Calibri"/>
                <a:ea typeface="Calibri"/>
                <a:cs typeface="Calibri"/>
                <a:sym typeface="Calibri"/>
              </a:endParaRPr>
            </a:p>
          </p:txBody>
        </p:sp>
        <p:sp>
          <p:nvSpPr>
            <p:cNvPr id="356" name="Google Shape;356;p26"/>
            <p:cNvSpPr/>
            <p:nvPr/>
          </p:nvSpPr>
          <p:spPr>
            <a:xfrm>
              <a:off x="3970" y="2124"/>
              <a:ext cx="18" cy="41"/>
            </a:xfrm>
            <a:prstGeom prst="rect">
              <a:avLst/>
            </a:prstGeom>
            <a:no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57" name="Google Shape;357;p26"/>
            <p:cNvSpPr/>
            <p:nvPr/>
          </p:nvSpPr>
          <p:spPr>
            <a:xfrm>
              <a:off x="3970" y="2125"/>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0</a:t>
              </a:r>
              <a:endParaRPr sz="1800">
                <a:solidFill>
                  <a:srgbClr val="E4DDD2"/>
                </a:solidFill>
                <a:latin typeface="Calibri"/>
                <a:ea typeface="Calibri"/>
                <a:cs typeface="Calibri"/>
                <a:sym typeface="Calibri"/>
              </a:endParaRPr>
            </a:p>
          </p:txBody>
        </p:sp>
        <p:cxnSp>
          <p:nvCxnSpPr>
            <p:cNvPr id="358" name="Google Shape;358;p26"/>
            <p:cNvCxnSpPr/>
            <p:nvPr/>
          </p:nvCxnSpPr>
          <p:spPr>
            <a:xfrm>
              <a:off x="4000" y="2119"/>
              <a:ext cx="34" cy="0"/>
            </a:xfrm>
            <a:prstGeom prst="straightConnector1">
              <a:avLst/>
            </a:prstGeom>
            <a:noFill/>
            <a:ln w="11100" cap="flat" cmpd="sng">
              <a:solidFill>
                <a:srgbClr val="E4DDD2"/>
              </a:solidFill>
              <a:prstDash val="solid"/>
              <a:miter lim="800000"/>
              <a:headEnd type="none" w="sm" len="sm"/>
              <a:tailEnd type="none" w="sm" len="sm"/>
            </a:ln>
          </p:spPr>
        </p:cxnSp>
        <p:sp>
          <p:nvSpPr>
            <p:cNvPr id="359" name="Google Shape;359;p26"/>
            <p:cNvSpPr/>
            <p:nvPr/>
          </p:nvSpPr>
          <p:spPr>
            <a:xfrm>
              <a:off x="4115" y="2116"/>
              <a:ext cx="71" cy="86"/>
            </a:xfrm>
            <a:custGeom>
              <a:avLst/>
              <a:gdLst/>
              <a:ahLst/>
              <a:cxnLst/>
              <a:rect l="l" t="t" r="r" b="b"/>
              <a:pathLst>
                <a:path w="3364" h="4058" extrusionOk="0">
                  <a:moveTo>
                    <a:pt x="0" y="0"/>
                  </a:moveTo>
                  <a:lnTo>
                    <a:pt x="1834" y="0"/>
                  </a:lnTo>
                  <a:lnTo>
                    <a:pt x="1834" y="3352"/>
                  </a:lnTo>
                  <a:lnTo>
                    <a:pt x="1682" y="3200"/>
                  </a:lnTo>
                  <a:lnTo>
                    <a:pt x="3063" y="3200"/>
                  </a:lnTo>
                  <a:lnTo>
                    <a:pt x="3063" y="3504"/>
                  </a:lnTo>
                  <a:lnTo>
                    <a:pt x="1530" y="3504"/>
                  </a:lnTo>
                  <a:lnTo>
                    <a:pt x="1530" y="152"/>
                  </a:lnTo>
                  <a:lnTo>
                    <a:pt x="1682" y="304"/>
                  </a:lnTo>
                  <a:lnTo>
                    <a:pt x="0" y="304"/>
                  </a:lnTo>
                  <a:lnTo>
                    <a:pt x="0" y="0"/>
                  </a:lnTo>
                  <a:close/>
                  <a:moveTo>
                    <a:pt x="2227" y="2689"/>
                  </a:moveTo>
                  <a:lnTo>
                    <a:pt x="3364" y="3352"/>
                  </a:lnTo>
                  <a:lnTo>
                    <a:pt x="2227" y="4016"/>
                  </a:lnTo>
                  <a:cubicBezTo>
                    <a:pt x="2155" y="4058"/>
                    <a:pt x="2062" y="4034"/>
                    <a:pt x="2019" y="3961"/>
                  </a:cubicBezTo>
                  <a:cubicBezTo>
                    <a:pt x="1977" y="3889"/>
                    <a:pt x="2002" y="3795"/>
                    <a:pt x="2074" y="3753"/>
                  </a:cubicBezTo>
                  <a:lnTo>
                    <a:pt x="2986" y="3221"/>
                  </a:lnTo>
                  <a:lnTo>
                    <a:pt x="2986" y="3484"/>
                  </a:lnTo>
                  <a:lnTo>
                    <a:pt x="2074" y="2952"/>
                  </a:lnTo>
                  <a:cubicBezTo>
                    <a:pt x="2002" y="2909"/>
                    <a:pt x="1977" y="2816"/>
                    <a:pt x="2019" y="2744"/>
                  </a:cubicBezTo>
                  <a:cubicBezTo>
                    <a:pt x="2062" y="2671"/>
                    <a:pt x="2155" y="2647"/>
                    <a:pt x="2227" y="2689"/>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0" name="Google Shape;360;p26"/>
            <p:cNvSpPr/>
            <p:nvPr/>
          </p:nvSpPr>
          <p:spPr>
            <a:xfrm>
              <a:off x="4108" y="2012"/>
              <a:ext cx="89" cy="111"/>
            </a:xfrm>
            <a:custGeom>
              <a:avLst/>
              <a:gdLst/>
              <a:ahLst/>
              <a:cxnLst/>
              <a:rect l="l" t="t" r="r" b="b"/>
              <a:pathLst>
                <a:path w="4164" h="5257" extrusionOk="0">
                  <a:moveTo>
                    <a:pt x="0" y="5257"/>
                  </a:moveTo>
                  <a:lnTo>
                    <a:pt x="2234" y="5257"/>
                  </a:lnTo>
                  <a:lnTo>
                    <a:pt x="2234" y="705"/>
                  </a:lnTo>
                  <a:lnTo>
                    <a:pt x="2082" y="857"/>
                  </a:lnTo>
                  <a:lnTo>
                    <a:pt x="3863" y="857"/>
                  </a:lnTo>
                  <a:lnTo>
                    <a:pt x="3863" y="553"/>
                  </a:lnTo>
                  <a:lnTo>
                    <a:pt x="1930" y="553"/>
                  </a:lnTo>
                  <a:lnTo>
                    <a:pt x="1930" y="5105"/>
                  </a:lnTo>
                  <a:lnTo>
                    <a:pt x="2082" y="4953"/>
                  </a:lnTo>
                  <a:lnTo>
                    <a:pt x="0" y="4953"/>
                  </a:lnTo>
                  <a:lnTo>
                    <a:pt x="0" y="5257"/>
                  </a:lnTo>
                  <a:close/>
                  <a:moveTo>
                    <a:pt x="3027" y="1369"/>
                  </a:moveTo>
                  <a:lnTo>
                    <a:pt x="4164" y="705"/>
                  </a:lnTo>
                  <a:lnTo>
                    <a:pt x="3027" y="42"/>
                  </a:lnTo>
                  <a:cubicBezTo>
                    <a:pt x="2955" y="0"/>
                    <a:pt x="2862" y="24"/>
                    <a:pt x="2819" y="97"/>
                  </a:cubicBezTo>
                  <a:cubicBezTo>
                    <a:pt x="2777" y="169"/>
                    <a:pt x="2802" y="262"/>
                    <a:pt x="2874" y="305"/>
                  </a:cubicBezTo>
                  <a:lnTo>
                    <a:pt x="3786" y="837"/>
                  </a:lnTo>
                  <a:lnTo>
                    <a:pt x="3786" y="574"/>
                  </a:lnTo>
                  <a:lnTo>
                    <a:pt x="2874" y="1106"/>
                  </a:lnTo>
                  <a:cubicBezTo>
                    <a:pt x="2802" y="1148"/>
                    <a:pt x="2777" y="1242"/>
                    <a:pt x="2819" y="1314"/>
                  </a:cubicBezTo>
                  <a:cubicBezTo>
                    <a:pt x="2862" y="1387"/>
                    <a:pt x="2955" y="1411"/>
                    <a:pt x="3027" y="1369"/>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1" name="Google Shape;361;p26"/>
            <p:cNvSpPr/>
            <p:nvPr/>
          </p:nvSpPr>
          <p:spPr>
            <a:xfrm>
              <a:off x="4254" y="1924"/>
              <a:ext cx="68" cy="102"/>
            </a:xfrm>
            <a:custGeom>
              <a:avLst/>
              <a:gdLst/>
              <a:ahLst/>
              <a:cxnLst/>
              <a:rect l="l" t="t" r="r" b="b"/>
              <a:pathLst>
                <a:path w="68" h="102" extrusionOk="0">
                  <a:moveTo>
                    <a:pt x="0" y="102"/>
                  </a:moveTo>
                  <a:lnTo>
                    <a:pt x="68" y="102"/>
                  </a:lnTo>
                  <a:lnTo>
                    <a:pt x="68" y="0"/>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2" name="Google Shape;362;p26"/>
            <p:cNvSpPr/>
            <p:nvPr/>
          </p:nvSpPr>
          <p:spPr>
            <a:xfrm>
              <a:off x="4322" y="1921"/>
              <a:ext cx="1253" cy="171"/>
            </a:xfrm>
            <a:custGeom>
              <a:avLst/>
              <a:gdLst/>
              <a:ahLst/>
              <a:cxnLst/>
              <a:rect l="l" t="t" r="r" b="b"/>
              <a:pathLst>
                <a:path w="14801" h="2015" extrusionOk="0">
                  <a:moveTo>
                    <a:pt x="0" y="0"/>
                  </a:moveTo>
                  <a:lnTo>
                    <a:pt x="14418" y="0"/>
                  </a:lnTo>
                  <a:lnTo>
                    <a:pt x="14418" y="1838"/>
                  </a:lnTo>
                  <a:lnTo>
                    <a:pt x="14380" y="1800"/>
                  </a:lnTo>
                  <a:lnTo>
                    <a:pt x="14725" y="1800"/>
                  </a:lnTo>
                  <a:lnTo>
                    <a:pt x="14725" y="1876"/>
                  </a:lnTo>
                  <a:lnTo>
                    <a:pt x="14342" y="1876"/>
                  </a:lnTo>
                  <a:lnTo>
                    <a:pt x="14342" y="38"/>
                  </a:lnTo>
                  <a:lnTo>
                    <a:pt x="14380" y="76"/>
                  </a:lnTo>
                  <a:lnTo>
                    <a:pt x="0" y="76"/>
                  </a:lnTo>
                  <a:lnTo>
                    <a:pt x="0" y="0"/>
                  </a:lnTo>
                  <a:close/>
                  <a:moveTo>
                    <a:pt x="14516" y="1673"/>
                  </a:moveTo>
                  <a:lnTo>
                    <a:pt x="14801" y="1838"/>
                  </a:lnTo>
                  <a:lnTo>
                    <a:pt x="14516" y="2004"/>
                  </a:lnTo>
                  <a:cubicBezTo>
                    <a:pt x="14498" y="2015"/>
                    <a:pt x="14475" y="2009"/>
                    <a:pt x="14464" y="1991"/>
                  </a:cubicBezTo>
                  <a:cubicBezTo>
                    <a:pt x="14454" y="1972"/>
                    <a:pt x="14460" y="1949"/>
                    <a:pt x="14478" y="1939"/>
                  </a:cubicBezTo>
                  <a:lnTo>
                    <a:pt x="14706" y="1806"/>
                  </a:lnTo>
                  <a:lnTo>
                    <a:pt x="14706" y="1871"/>
                  </a:lnTo>
                  <a:lnTo>
                    <a:pt x="14478" y="1738"/>
                  </a:lnTo>
                  <a:cubicBezTo>
                    <a:pt x="14460" y="1728"/>
                    <a:pt x="14454" y="1704"/>
                    <a:pt x="14464" y="1686"/>
                  </a:cubicBezTo>
                  <a:cubicBezTo>
                    <a:pt x="14475" y="1668"/>
                    <a:pt x="14498" y="1662"/>
                    <a:pt x="14516" y="1673"/>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3" name="Google Shape;363;p26"/>
            <p:cNvSpPr/>
            <p:nvPr/>
          </p:nvSpPr>
          <p:spPr>
            <a:xfrm>
              <a:off x="3876" y="1921"/>
              <a:ext cx="446" cy="239"/>
            </a:xfrm>
            <a:custGeom>
              <a:avLst/>
              <a:gdLst/>
              <a:ahLst/>
              <a:cxnLst/>
              <a:rect l="l" t="t" r="r" b="b"/>
              <a:pathLst>
                <a:path w="21052" h="11258" extrusionOk="0">
                  <a:moveTo>
                    <a:pt x="21052" y="0"/>
                  </a:moveTo>
                  <a:lnTo>
                    <a:pt x="0" y="0"/>
                  </a:lnTo>
                  <a:lnTo>
                    <a:pt x="0" y="10704"/>
                  </a:lnTo>
                  <a:lnTo>
                    <a:pt x="3952" y="10704"/>
                  </a:lnTo>
                  <a:lnTo>
                    <a:pt x="3952" y="10400"/>
                  </a:lnTo>
                  <a:lnTo>
                    <a:pt x="152" y="10400"/>
                  </a:lnTo>
                  <a:lnTo>
                    <a:pt x="304" y="10552"/>
                  </a:lnTo>
                  <a:lnTo>
                    <a:pt x="304" y="152"/>
                  </a:lnTo>
                  <a:lnTo>
                    <a:pt x="152" y="304"/>
                  </a:lnTo>
                  <a:lnTo>
                    <a:pt x="21052" y="304"/>
                  </a:lnTo>
                  <a:lnTo>
                    <a:pt x="21052" y="0"/>
                  </a:lnTo>
                  <a:close/>
                  <a:moveTo>
                    <a:pt x="3116" y="11216"/>
                  </a:moveTo>
                  <a:lnTo>
                    <a:pt x="4253" y="10552"/>
                  </a:lnTo>
                  <a:lnTo>
                    <a:pt x="3116" y="9889"/>
                  </a:lnTo>
                  <a:cubicBezTo>
                    <a:pt x="3044" y="9847"/>
                    <a:pt x="2951" y="9871"/>
                    <a:pt x="2908" y="9944"/>
                  </a:cubicBezTo>
                  <a:cubicBezTo>
                    <a:pt x="2866" y="10016"/>
                    <a:pt x="2890" y="10109"/>
                    <a:pt x="2963" y="10152"/>
                  </a:cubicBezTo>
                  <a:lnTo>
                    <a:pt x="3875" y="10684"/>
                  </a:lnTo>
                  <a:lnTo>
                    <a:pt x="3875" y="10421"/>
                  </a:lnTo>
                  <a:lnTo>
                    <a:pt x="2963" y="10953"/>
                  </a:lnTo>
                  <a:cubicBezTo>
                    <a:pt x="2890" y="10995"/>
                    <a:pt x="2866" y="11089"/>
                    <a:pt x="2908" y="11161"/>
                  </a:cubicBezTo>
                  <a:cubicBezTo>
                    <a:pt x="2951" y="11234"/>
                    <a:pt x="3044" y="11258"/>
                    <a:pt x="3116" y="11216"/>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4" name="Google Shape;364;p26"/>
            <p:cNvSpPr/>
            <p:nvPr/>
          </p:nvSpPr>
          <p:spPr>
            <a:xfrm>
              <a:off x="5067" y="2071"/>
              <a:ext cx="34" cy="30"/>
            </a:xfrm>
            <a:custGeom>
              <a:avLst/>
              <a:gdLst/>
              <a:ahLst/>
              <a:cxnLst/>
              <a:rect l="l" t="t" r="r" b="b"/>
              <a:pathLst>
                <a:path w="801" h="706" extrusionOk="0">
                  <a:moveTo>
                    <a:pt x="1" y="431"/>
                  </a:moveTo>
                  <a:lnTo>
                    <a:pt x="651" y="425"/>
                  </a:lnTo>
                  <a:lnTo>
                    <a:pt x="649" y="273"/>
                  </a:lnTo>
                  <a:lnTo>
                    <a:pt x="0" y="279"/>
                  </a:lnTo>
                  <a:lnTo>
                    <a:pt x="1" y="431"/>
                  </a:lnTo>
                  <a:close/>
                  <a:moveTo>
                    <a:pt x="235" y="684"/>
                  </a:moveTo>
                  <a:lnTo>
                    <a:pt x="801" y="347"/>
                  </a:lnTo>
                  <a:lnTo>
                    <a:pt x="229" y="21"/>
                  </a:lnTo>
                  <a:lnTo>
                    <a:pt x="229" y="21"/>
                  </a:lnTo>
                  <a:cubicBezTo>
                    <a:pt x="193" y="0"/>
                    <a:pt x="146" y="13"/>
                    <a:pt x="126" y="49"/>
                  </a:cubicBezTo>
                  <a:cubicBezTo>
                    <a:pt x="105" y="86"/>
                    <a:pt x="117" y="132"/>
                    <a:pt x="154" y="153"/>
                  </a:cubicBezTo>
                  <a:lnTo>
                    <a:pt x="612" y="415"/>
                  </a:lnTo>
                  <a:lnTo>
                    <a:pt x="611" y="284"/>
                  </a:lnTo>
                  <a:lnTo>
                    <a:pt x="158" y="554"/>
                  </a:lnTo>
                  <a:cubicBezTo>
                    <a:pt x="121" y="575"/>
                    <a:pt x="110" y="622"/>
                    <a:pt x="131" y="658"/>
                  </a:cubicBezTo>
                  <a:cubicBezTo>
                    <a:pt x="153" y="694"/>
                    <a:pt x="199" y="706"/>
                    <a:pt x="235"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5" name="Google Shape;365;p26"/>
            <p:cNvSpPr/>
            <p:nvPr/>
          </p:nvSpPr>
          <p:spPr>
            <a:xfrm>
              <a:off x="4712" y="2095"/>
              <a:ext cx="325" cy="100"/>
            </a:xfrm>
            <a:custGeom>
              <a:avLst/>
              <a:gdLst/>
              <a:ahLst/>
              <a:cxnLst/>
              <a:rect l="l" t="t" r="r" b="b"/>
              <a:pathLst>
                <a:path w="7681" h="2359" extrusionOk="0">
                  <a:moveTo>
                    <a:pt x="0" y="2359"/>
                  </a:moveTo>
                  <a:lnTo>
                    <a:pt x="732" y="2359"/>
                  </a:lnTo>
                  <a:lnTo>
                    <a:pt x="732" y="352"/>
                  </a:lnTo>
                  <a:lnTo>
                    <a:pt x="656" y="428"/>
                  </a:lnTo>
                  <a:lnTo>
                    <a:pt x="7530" y="428"/>
                  </a:lnTo>
                  <a:lnTo>
                    <a:pt x="7530" y="276"/>
                  </a:lnTo>
                  <a:lnTo>
                    <a:pt x="580" y="276"/>
                  </a:lnTo>
                  <a:lnTo>
                    <a:pt x="580" y="2283"/>
                  </a:lnTo>
                  <a:lnTo>
                    <a:pt x="656" y="2207"/>
                  </a:lnTo>
                  <a:lnTo>
                    <a:pt x="0" y="2207"/>
                  </a:lnTo>
                  <a:lnTo>
                    <a:pt x="0" y="2359"/>
                  </a:lnTo>
                  <a:close/>
                  <a:moveTo>
                    <a:pt x="7113" y="684"/>
                  </a:moveTo>
                  <a:lnTo>
                    <a:pt x="7681" y="352"/>
                  </a:lnTo>
                  <a:lnTo>
                    <a:pt x="7113" y="21"/>
                  </a:lnTo>
                  <a:cubicBezTo>
                    <a:pt x="7076" y="0"/>
                    <a:pt x="7030" y="12"/>
                    <a:pt x="7009" y="48"/>
                  </a:cubicBezTo>
                  <a:cubicBezTo>
                    <a:pt x="6988" y="84"/>
                    <a:pt x="7000" y="131"/>
                    <a:pt x="7036" y="152"/>
                  </a:cubicBezTo>
                  <a:lnTo>
                    <a:pt x="7492" y="418"/>
                  </a:lnTo>
                  <a:lnTo>
                    <a:pt x="7492" y="287"/>
                  </a:lnTo>
                  <a:lnTo>
                    <a:pt x="7036" y="553"/>
                  </a:lnTo>
                  <a:cubicBezTo>
                    <a:pt x="7000" y="574"/>
                    <a:pt x="6988" y="621"/>
                    <a:pt x="7009" y="657"/>
                  </a:cubicBezTo>
                  <a:cubicBezTo>
                    <a:pt x="7030" y="693"/>
                    <a:pt x="7076" y="705"/>
                    <a:pt x="7113"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6" name="Google Shape;366;p26"/>
            <p:cNvSpPr/>
            <p:nvPr/>
          </p:nvSpPr>
          <p:spPr>
            <a:xfrm>
              <a:off x="4703" y="2243"/>
              <a:ext cx="213" cy="71"/>
            </a:xfrm>
            <a:custGeom>
              <a:avLst/>
              <a:gdLst/>
              <a:ahLst/>
              <a:cxnLst/>
              <a:rect l="l" t="t" r="r" b="b"/>
              <a:pathLst>
                <a:path w="213" h="71" extrusionOk="0">
                  <a:moveTo>
                    <a:pt x="0" y="0"/>
                  </a:moveTo>
                  <a:lnTo>
                    <a:pt x="36" y="0"/>
                  </a:lnTo>
                  <a:lnTo>
                    <a:pt x="36" y="71"/>
                  </a:lnTo>
                  <a:lnTo>
                    <a:pt x="213" y="71"/>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7" name="Google Shape;367;p26"/>
            <p:cNvSpPr/>
            <p:nvPr/>
          </p:nvSpPr>
          <p:spPr>
            <a:xfrm>
              <a:off x="4745" y="2177"/>
              <a:ext cx="41" cy="30"/>
            </a:xfrm>
            <a:custGeom>
              <a:avLst/>
              <a:gdLst/>
              <a:ahLst/>
              <a:cxnLst/>
              <a:rect l="l" t="t" r="r" b="b"/>
              <a:pathLst>
                <a:path w="968" h="705" extrusionOk="0">
                  <a:moveTo>
                    <a:pt x="9" y="451"/>
                  </a:moveTo>
                  <a:lnTo>
                    <a:pt x="823" y="401"/>
                  </a:lnTo>
                  <a:lnTo>
                    <a:pt x="813" y="249"/>
                  </a:lnTo>
                  <a:lnTo>
                    <a:pt x="0" y="299"/>
                  </a:lnTo>
                  <a:lnTo>
                    <a:pt x="9" y="451"/>
                  </a:lnTo>
                  <a:close/>
                  <a:moveTo>
                    <a:pt x="421" y="681"/>
                  </a:moveTo>
                  <a:lnTo>
                    <a:pt x="968" y="315"/>
                  </a:lnTo>
                  <a:lnTo>
                    <a:pt x="381" y="19"/>
                  </a:lnTo>
                  <a:cubicBezTo>
                    <a:pt x="343" y="0"/>
                    <a:pt x="297" y="15"/>
                    <a:pt x="279" y="53"/>
                  </a:cubicBezTo>
                  <a:cubicBezTo>
                    <a:pt x="260" y="90"/>
                    <a:pt x="275" y="136"/>
                    <a:pt x="312" y="155"/>
                  </a:cubicBezTo>
                  <a:lnTo>
                    <a:pt x="784" y="393"/>
                  </a:lnTo>
                  <a:lnTo>
                    <a:pt x="776" y="262"/>
                  </a:lnTo>
                  <a:lnTo>
                    <a:pt x="337" y="555"/>
                  </a:lnTo>
                  <a:cubicBezTo>
                    <a:pt x="302" y="578"/>
                    <a:pt x="293" y="626"/>
                    <a:pt x="316" y="660"/>
                  </a:cubicBezTo>
                  <a:cubicBezTo>
                    <a:pt x="339" y="695"/>
                    <a:pt x="386" y="705"/>
                    <a:pt x="421" y="681"/>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8" name="Google Shape;368;p26"/>
            <p:cNvSpPr/>
            <p:nvPr/>
          </p:nvSpPr>
          <p:spPr>
            <a:xfrm>
              <a:off x="4721" y="2227"/>
              <a:ext cx="57" cy="29"/>
            </a:xfrm>
            <a:custGeom>
              <a:avLst/>
              <a:gdLst/>
              <a:ahLst/>
              <a:cxnLst/>
              <a:rect l="l" t="t" r="r" b="b"/>
              <a:pathLst>
                <a:path w="1365" h="706" extrusionOk="0">
                  <a:moveTo>
                    <a:pt x="3" y="446"/>
                  </a:moveTo>
                  <a:lnTo>
                    <a:pt x="1216" y="419"/>
                  </a:lnTo>
                  <a:lnTo>
                    <a:pt x="1213" y="267"/>
                  </a:lnTo>
                  <a:lnTo>
                    <a:pt x="0" y="294"/>
                  </a:lnTo>
                  <a:lnTo>
                    <a:pt x="3" y="446"/>
                  </a:lnTo>
                  <a:close/>
                  <a:moveTo>
                    <a:pt x="804" y="684"/>
                  </a:moveTo>
                  <a:lnTo>
                    <a:pt x="1365" y="339"/>
                  </a:lnTo>
                  <a:lnTo>
                    <a:pt x="790" y="21"/>
                  </a:lnTo>
                  <a:lnTo>
                    <a:pt x="790" y="21"/>
                  </a:lnTo>
                  <a:cubicBezTo>
                    <a:pt x="753" y="0"/>
                    <a:pt x="707" y="13"/>
                    <a:pt x="686" y="50"/>
                  </a:cubicBezTo>
                  <a:cubicBezTo>
                    <a:pt x="666" y="87"/>
                    <a:pt x="679" y="133"/>
                    <a:pt x="716" y="153"/>
                  </a:cubicBezTo>
                  <a:lnTo>
                    <a:pt x="1178" y="409"/>
                  </a:lnTo>
                  <a:lnTo>
                    <a:pt x="1175" y="278"/>
                  </a:lnTo>
                  <a:lnTo>
                    <a:pt x="725" y="554"/>
                  </a:lnTo>
                  <a:cubicBezTo>
                    <a:pt x="689" y="576"/>
                    <a:pt x="678" y="623"/>
                    <a:pt x="700" y="659"/>
                  </a:cubicBezTo>
                  <a:cubicBezTo>
                    <a:pt x="722" y="694"/>
                    <a:pt x="769" y="706"/>
                    <a:pt x="804"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69" name="Google Shape;369;p26"/>
            <p:cNvSpPr/>
            <p:nvPr/>
          </p:nvSpPr>
          <p:spPr>
            <a:xfrm>
              <a:off x="4152" y="1971"/>
              <a:ext cx="714" cy="119"/>
            </a:xfrm>
            <a:custGeom>
              <a:avLst/>
              <a:gdLst/>
              <a:ahLst/>
              <a:cxnLst/>
              <a:rect l="l" t="t" r="r" b="b"/>
              <a:pathLst>
                <a:path w="714" h="119" extrusionOk="0">
                  <a:moveTo>
                    <a:pt x="0" y="119"/>
                  </a:moveTo>
                  <a:lnTo>
                    <a:pt x="195" y="119"/>
                  </a:lnTo>
                  <a:lnTo>
                    <a:pt x="195" y="0"/>
                  </a:lnTo>
                  <a:lnTo>
                    <a:pt x="714" y="0"/>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0" name="Google Shape;370;p26"/>
            <p:cNvSpPr/>
            <p:nvPr/>
          </p:nvSpPr>
          <p:spPr>
            <a:xfrm>
              <a:off x="4864" y="1966"/>
              <a:ext cx="169" cy="100"/>
            </a:xfrm>
            <a:custGeom>
              <a:avLst/>
              <a:gdLst/>
              <a:ahLst/>
              <a:cxnLst/>
              <a:rect l="l" t="t" r="r" b="b"/>
              <a:pathLst>
                <a:path w="4001" h="2358" extrusionOk="0">
                  <a:moveTo>
                    <a:pt x="0" y="0"/>
                  </a:moveTo>
                  <a:lnTo>
                    <a:pt x="2076" y="0"/>
                  </a:lnTo>
                  <a:lnTo>
                    <a:pt x="2076" y="2006"/>
                  </a:lnTo>
                  <a:lnTo>
                    <a:pt x="2000" y="1930"/>
                  </a:lnTo>
                  <a:lnTo>
                    <a:pt x="3850" y="1930"/>
                  </a:lnTo>
                  <a:lnTo>
                    <a:pt x="3850" y="2082"/>
                  </a:lnTo>
                  <a:lnTo>
                    <a:pt x="1924" y="2082"/>
                  </a:lnTo>
                  <a:lnTo>
                    <a:pt x="1924" y="76"/>
                  </a:lnTo>
                  <a:lnTo>
                    <a:pt x="2000" y="152"/>
                  </a:lnTo>
                  <a:lnTo>
                    <a:pt x="0" y="152"/>
                  </a:lnTo>
                  <a:lnTo>
                    <a:pt x="0" y="0"/>
                  </a:lnTo>
                  <a:close/>
                  <a:moveTo>
                    <a:pt x="3432" y="1674"/>
                  </a:moveTo>
                  <a:lnTo>
                    <a:pt x="4001" y="2006"/>
                  </a:lnTo>
                  <a:lnTo>
                    <a:pt x="3432" y="2337"/>
                  </a:lnTo>
                  <a:cubicBezTo>
                    <a:pt x="3396" y="2358"/>
                    <a:pt x="3349" y="2346"/>
                    <a:pt x="3328" y="2310"/>
                  </a:cubicBezTo>
                  <a:cubicBezTo>
                    <a:pt x="3307" y="2274"/>
                    <a:pt x="3319" y="2227"/>
                    <a:pt x="3356" y="2206"/>
                  </a:cubicBezTo>
                  <a:lnTo>
                    <a:pt x="3812" y="1940"/>
                  </a:lnTo>
                  <a:lnTo>
                    <a:pt x="3812" y="2071"/>
                  </a:lnTo>
                  <a:lnTo>
                    <a:pt x="3356" y="1805"/>
                  </a:lnTo>
                  <a:cubicBezTo>
                    <a:pt x="3319" y="1784"/>
                    <a:pt x="3307" y="1738"/>
                    <a:pt x="3328" y="1701"/>
                  </a:cubicBezTo>
                  <a:cubicBezTo>
                    <a:pt x="3349" y="1665"/>
                    <a:pt x="3396" y="1653"/>
                    <a:pt x="3432" y="167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1" name="Google Shape;371;p26"/>
            <p:cNvSpPr/>
            <p:nvPr/>
          </p:nvSpPr>
          <p:spPr>
            <a:xfrm>
              <a:off x="4034" y="2026"/>
              <a:ext cx="81" cy="186"/>
            </a:xfrm>
            <a:prstGeom prst="rect">
              <a:avLst/>
            </a:prstGeom>
            <a:solidFill>
              <a:srgbClr val="C5DBC3"/>
            </a:solidFill>
            <a:ln w="9525" cap="flat" cmpd="sng">
              <a:solidFill>
                <a:srgbClr val="0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2" name="Google Shape;372;p26"/>
            <p:cNvSpPr/>
            <p:nvPr/>
          </p:nvSpPr>
          <p:spPr>
            <a:xfrm>
              <a:off x="4034" y="2026"/>
              <a:ext cx="81" cy="186"/>
            </a:xfrm>
            <a:prstGeom prst="rect">
              <a:avLst/>
            </a:pr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3" name="Google Shape;373;p26"/>
            <p:cNvSpPr/>
            <p:nvPr/>
          </p:nvSpPr>
          <p:spPr>
            <a:xfrm>
              <a:off x="4044" y="2092"/>
              <a:ext cx="25" cy="1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 b="1">
                  <a:solidFill>
                    <a:schemeClr val="dk2"/>
                  </a:solidFill>
                  <a:latin typeface="Courier New"/>
                  <a:ea typeface="Courier New"/>
                  <a:cs typeface="Courier New"/>
                  <a:sym typeface="Courier New"/>
                </a:rPr>
                <a:t>pc</a:t>
              </a:r>
              <a:endParaRPr sz="1800">
                <a:solidFill>
                  <a:schemeClr val="dk2"/>
                </a:solidFill>
                <a:latin typeface="Calibri"/>
                <a:ea typeface="Calibri"/>
                <a:cs typeface="Calibri"/>
                <a:sym typeface="Calibri"/>
              </a:endParaRPr>
            </a:p>
          </p:txBody>
        </p:sp>
        <p:sp>
          <p:nvSpPr>
            <p:cNvPr id="374" name="Google Shape;374;p26"/>
            <p:cNvSpPr/>
            <p:nvPr/>
          </p:nvSpPr>
          <p:spPr>
            <a:xfrm>
              <a:off x="4068" y="2179"/>
              <a:ext cx="34" cy="33"/>
            </a:xfrm>
            <a:custGeom>
              <a:avLst/>
              <a:gdLst/>
              <a:ahLst/>
              <a:cxnLst/>
              <a:rect l="l" t="t" r="r" b="b"/>
              <a:pathLst>
                <a:path w="34" h="33" extrusionOk="0">
                  <a:moveTo>
                    <a:pt x="0" y="33"/>
                  </a:moveTo>
                  <a:lnTo>
                    <a:pt x="17" y="0"/>
                  </a:lnTo>
                  <a:lnTo>
                    <a:pt x="34" y="33"/>
                  </a:lnTo>
                  <a:lnTo>
                    <a:pt x="0" y="33"/>
                  </a:lnTo>
                  <a:close/>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5" name="Google Shape;375;p26"/>
            <p:cNvSpPr/>
            <p:nvPr/>
          </p:nvSpPr>
          <p:spPr>
            <a:xfrm>
              <a:off x="4999" y="2153"/>
              <a:ext cx="34" cy="119"/>
            </a:xfrm>
            <a:custGeom>
              <a:avLst/>
              <a:gdLst/>
              <a:ahLst/>
              <a:cxnLst/>
              <a:rect l="l" t="t" r="r" b="b"/>
              <a:pathLst>
                <a:path w="34" h="119" extrusionOk="0">
                  <a:moveTo>
                    <a:pt x="0" y="0"/>
                  </a:moveTo>
                  <a:lnTo>
                    <a:pt x="34" y="21"/>
                  </a:lnTo>
                  <a:lnTo>
                    <a:pt x="34" y="98"/>
                  </a:lnTo>
                  <a:lnTo>
                    <a:pt x="0" y="119"/>
                  </a:lnTo>
                  <a:lnTo>
                    <a:pt x="0" y="0"/>
                  </a:lnTo>
                  <a:close/>
                </a:path>
              </a:pathLst>
            </a:custGeom>
            <a:solidFill>
              <a:srgbClr val="C5DBC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6" name="Google Shape;376;p26"/>
            <p:cNvSpPr/>
            <p:nvPr/>
          </p:nvSpPr>
          <p:spPr>
            <a:xfrm>
              <a:off x="4999" y="2153"/>
              <a:ext cx="34" cy="119"/>
            </a:xfrm>
            <a:custGeom>
              <a:avLst/>
              <a:gdLst/>
              <a:ahLst/>
              <a:cxnLst/>
              <a:rect l="l" t="t" r="r" b="b"/>
              <a:pathLst>
                <a:path w="34" h="119" extrusionOk="0">
                  <a:moveTo>
                    <a:pt x="0" y="0"/>
                  </a:moveTo>
                  <a:lnTo>
                    <a:pt x="34" y="21"/>
                  </a:lnTo>
                  <a:lnTo>
                    <a:pt x="34" y="98"/>
                  </a:lnTo>
                  <a:lnTo>
                    <a:pt x="0" y="119"/>
                  </a:lnTo>
                  <a:lnTo>
                    <a:pt x="0" y="0"/>
                  </a:ln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77" name="Google Shape;377;p26"/>
            <p:cNvSpPr/>
            <p:nvPr/>
          </p:nvSpPr>
          <p:spPr>
            <a:xfrm>
              <a:off x="5003" y="2161"/>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0</a:t>
              </a:r>
              <a:endParaRPr sz="1800">
                <a:solidFill>
                  <a:srgbClr val="E4DDD2"/>
                </a:solidFill>
                <a:latin typeface="Calibri"/>
                <a:ea typeface="Calibri"/>
                <a:cs typeface="Calibri"/>
                <a:sym typeface="Calibri"/>
              </a:endParaRPr>
            </a:p>
          </p:txBody>
        </p:sp>
        <p:sp>
          <p:nvSpPr>
            <p:cNvPr id="378" name="Google Shape;378;p26"/>
            <p:cNvSpPr/>
            <p:nvPr/>
          </p:nvSpPr>
          <p:spPr>
            <a:xfrm>
              <a:off x="5004" y="2216"/>
              <a:ext cx="16"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1</a:t>
              </a:r>
              <a:endParaRPr sz="1800">
                <a:solidFill>
                  <a:srgbClr val="E4DDD2"/>
                </a:solidFill>
                <a:latin typeface="Calibri"/>
                <a:ea typeface="Calibri"/>
                <a:cs typeface="Calibri"/>
                <a:sym typeface="Calibri"/>
              </a:endParaRPr>
            </a:p>
          </p:txBody>
        </p:sp>
        <p:sp>
          <p:nvSpPr>
            <p:cNvPr id="379" name="Google Shape;379;p26"/>
            <p:cNvSpPr/>
            <p:nvPr/>
          </p:nvSpPr>
          <p:spPr>
            <a:xfrm>
              <a:off x="4322" y="2138"/>
              <a:ext cx="203" cy="52"/>
            </a:xfrm>
            <a:custGeom>
              <a:avLst/>
              <a:gdLst/>
              <a:ahLst/>
              <a:cxnLst/>
              <a:rect l="l" t="t" r="r" b="b"/>
              <a:pathLst>
                <a:path w="4801" h="1228" extrusionOk="0">
                  <a:moveTo>
                    <a:pt x="0" y="1228"/>
                  </a:moveTo>
                  <a:lnTo>
                    <a:pt x="931" y="1228"/>
                  </a:lnTo>
                  <a:lnTo>
                    <a:pt x="931" y="352"/>
                  </a:lnTo>
                  <a:lnTo>
                    <a:pt x="855" y="428"/>
                  </a:lnTo>
                  <a:lnTo>
                    <a:pt x="4650" y="428"/>
                  </a:lnTo>
                  <a:lnTo>
                    <a:pt x="4650" y="276"/>
                  </a:lnTo>
                  <a:lnTo>
                    <a:pt x="779" y="276"/>
                  </a:lnTo>
                  <a:lnTo>
                    <a:pt x="779" y="1152"/>
                  </a:lnTo>
                  <a:lnTo>
                    <a:pt x="855" y="1076"/>
                  </a:lnTo>
                  <a:lnTo>
                    <a:pt x="0" y="1076"/>
                  </a:lnTo>
                  <a:lnTo>
                    <a:pt x="0" y="1228"/>
                  </a:lnTo>
                  <a:close/>
                  <a:moveTo>
                    <a:pt x="4232" y="684"/>
                  </a:moveTo>
                  <a:lnTo>
                    <a:pt x="4801" y="352"/>
                  </a:lnTo>
                  <a:lnTo>
                    <a:pt x="4232" y="21"/>
                  </a:lnTo>
                  <a:cubicBezTo>
                    <a:pt x="4196" y="0"/>
                    <a:pt x="4149" y="12"/>
                    <a:pt x="4128" y="48"/>
                  </a:cubicBezTo>
                  <a:cubicBezTo>
                    <a:pt x="4107" y="84"/>
                    <a:pt x="4119" y="131"/>
                    <a:pt x="4156" y="152"/>
                  </a:cubicBezTo>
                  <a:lnTo>
                    <a:pt x="4612" y="418"/>
                  </a:lnTo>
                  <a:lnTo>
                    <a:pt x="4612" y="287"/>
                  </a:lnTo>
                  <a:lnTo>
                    <a:pt x="4156" y="553"/>
                  </a:lnTo>
                  <a:cubicBezTo>
                    <a:pt x="4119" y="574"/>
                    <a:pt x="4107" y="621"/>
                    <a:pt x="4128" y="657"/>
                  </a:cubicBezTo>
                  <a:cubicBezTo>
                    <a:pt x="4149" y="693"/>
                    <a:pt x="4196" y="705"/>
                    <a:pt x="4232"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0" name="Google Shape;380;p26"/>
            <p:cNvSpPr/>
            <p:nvPr/>
          </p:nvSpPr>
          <p:spPr>
            <a:xfrm>
              <a:off x="4354" y="2198"/>
              <a:ext cx="171" cy="29"/>
            </a:xfrm>
            <a:custGeom>
              <a:avLst/>
              <a:gdLst/>
              <a:ahLst/>
              <a:cxnLst/>
              <a:rect l="l" t="t" r="r" b="b"/>
              <a:pathLst>
                <a:path w="4049" h="706" extrusionOk="0">
                  <a:moveTo>
                    <a:pt x="0" y="430"/>
                  </a:moveTo>
                  <a:lnTo>
                    <a:pt x="3899" y="429"/>
                  </a:lnTo>
                  <a:lnTo>
                    <a:pt x="3898" y="277"/>
                  </a:lnTo>
                  <a:lnTo>
                    <a:pt x="0" y="278"/>
                  </a:lnTo>
                  <a:lnTo>
                    <a:pt x="0" y="430"/>
                  </a:lnTo>
                  <a:close/>
                  <a:moveTo>
                    <a:pt x="3481" y="684"/>
                  </a:moveTo>
                  <a:lnTo>
                    <a:pt x="4049" y="352"/>
                  </a:lnTo>
                  <a:lnTo>
                    <a:pt x="3481" y="21"/>
                  </a:lnTo>
                  <a:cubicBezTo>
                    <a:pt x="3444" y="0"/>
                    <a:pt x="3398" y="12"/>
                    <a:pt x="3377" y="48"/>
                  </a:cubicBezTo>
                  <a:cubicBezTo>
                    <a:pt x="3356" y="85"/>
                    <a:pt x="3368" y="131"/>
                    <a:pt x="3404" y="152"/>
                  </a:cubicBezTo>
                  <a:lnTo>
                    <a:pt x="3860" y="418"/>
                  </a:lnTo>
                  <a:lnTo>
                    <a:pt x="3860" y="287"/>
                  </a:lnTo>
                  <a:lnTo>
                    <a:pt x="3404" y="553"/>
                  </a:lnTo>
                  <a:cubicBezTo>
                    <a:pt x="3368" y="574"/>
                    <a:pt x="3356" y="621"/>
                    <a:pt x="3377" y="657"/>
                  </a:cubicBezTo>
                  <a:cubicBezTo>
                    <a:pt x="3398" y="693"/>
                    <a:pt x="3445" y="706"/>
                    <a:pt x="3481"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1" name="Google Shape;381;p26"/>
            <p:cNvSpPr/>
            <p:nvPr/>
          </p:nvSpPr>
          <p:spPr>
            <a:xfrm>
              <a:off x="4356" y="2248"/>
              <a:ext cx="169" cy="30"/>
            </a:xfrm>
            <a:custGeom>
              <a:avLst/>
              <a:gdLst/>
              <a:ahLst/>
              <a:cxnLst/>
              <a:rect l="l" t="t" r="r" b="b"/>
              <a:pathLst>
                <a:path w="3989" h="705" extrusionOk="0">
                  <a:moveTo>
                    <a:pt x="1" y="440"/>
                  </a:moveTo>
                  <a:lnTo>
                    <a:pt x="3838" y="427"/>
                  </a:lnTo>
                  <a:lnTo>
                    <a:pt x="3838" y="275"/>
                  </a:lnTo>
                  <a:lnTo>
                    <a:pt x="0" y="288"/>
                  </a:lnTo>
                  <a:lnTo>
                    <a:pt x="1" y="440"/>
                  </a:lnTo>
                  <a:close/>
                  <a:moveTo>
                    <a:pt x="3421" y="684"/>
                  </a:moveTo>
                  <a:lnTo>
                    <a:pt x="3989" y="350"/>
                  </a:lnTo>
                  <a:lnTo>
                    <a:pt x="3419" y="21"/>
                  </a:lnTo>
                  <a:cubicBezTo>
                    <a:pt x="3383" y="0"/>
                    <a:pt x="3336" y="12"/>
                    <a:pt x="3315" y="49"/>
                  </a:cubicBezTo>
                  <a:cubicBezTo>
                    <a:pt x="3294" y="85"/>
                    <a:pt x="3307" y="131"/>
                    <a:pt x="3343" y="152"/>
                  </a:cubicBezTo>
                  <a:lnTo>
                    <a:pt x="3800" y="417"/>
                  </a:lnTo>
                  <a:lnTo>
                    <a:pt x="3799" y="285"/>
                  </a:lnTo>
                  <a:lnTo>
                    <a:pt x="3344" y="553"/>
                  </a:lnTo>
                  <a:cubicBezTo>
                    <a:pt x="3308" y="574"/>
                    <a:pt x="3296" y="621"/>
                    <a:pt x="3317" y="657"/>
                  </a:cubicBezTo>
                  <a:cubicBezTo>
                    <a:pt x="3339" y="693"/>
                    <a:pt x="3385" y="705"/>
                    <a:pt x="3421"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2" name="Google Shape;382;p26"/>
            <p:cNvSpPr/>
            <p:nvPr/>
          </p:nvSpPr>
          <p:spPr>
            <a:xfrm>
              <a:off x="4354" y="2401"/>
              <a:ext cx="137" cy="30"/>
            </a:xfrm>
            <a:custGeom>
              <a:avLst/>
              <a:gdLst/>
              <a:ahLst/>
              <a:cxnLst/>
              <a:rect l="l" t="t" r="r" b="b"/>
              <a:pathLst>
                <a:path w="6500" h="1411" extrusionOk="0">
                  <a:moveTo>
                    <a:pt x="5" y="939"/>
                  </a:moveTo>
                  <a:lnTo>
                    <a:pt x="6201" y="843"/>
                  </a:lnTo>
                  <a:lnTo>
                    <a:pt x="6196" y="539"/>
                  </a:lnTo>
                  <a:lnTo>
                    <a:pt x="0" y="635"/>
                  </a:lnTo>
                  <a:lnTo>
                    <a:pt x="5" y="939"/>
                  </a:lnTo>
                  <a:close/>
                  <a:moveTo>
                    <a:pt x="5373" y="1367"/>
                  </a:moveTo>
                  <a:lnTo>
                    <a:pt x="6500" y="686"/>
                  </a:lnTo>
                  <a:lnTo>
                    <a:pt x="5353" y="41"/>
                  </a:lnTo>
                  <a:cubicBezTo>
                    <a:pt x="5280" y="0"/>
                    <a:pt x="5187" y="26"/>
                    <a:pt x="5146" y="99"/>
                  </a:cubicBezTo>
                  <a:cubicBezTo>
                    <a:pt x="5105" y="172"/>
                    <a:pt x="5131" y="265"/>
                    <a:pt x="5204" y="306"/>
                  </a:cubicBezTo>
                  <a:lnTo>
                    <a:pt x="6124" y="824"/>
                  </a:lnTo>
                  <a:lnTo>
                    <a:pt x="6120" y="561"/>
                  </a:lnTo>
                  <a:lnTo>
                    <a:pt x="5216" y="1107"/>
                  </a:lnTo>
                  <a:cubicBezTo>
                    <a:pt x="5144" y="1151"/>
                    <a:pt x="5121" y="1244"/>
                    <a:pt x="5165" y="1316"/>
                  </a:cubicBezTo>
                  <a:cubicBezTo>
                    <a:pt x="5208" y="1388"/>
                    <a:pt x="5302" y="1411"/>
                    <a:pt x="5373" y="1367"/>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3" name="Google Shape;383;p26"/>
            <p:cNvSpPr/>
            <p:nvPr/>
          </p:nvSpPr>
          <p:spPr>
            <a:xfrm>
              <a:off x="4453" y="1898"/>
              <a:ext cx="1184" cy="230"/>
            </a:xfrm>
            <a:custGeom>
              <a:avLst/>
              <a:gdLst/>
              <a:ahLst/>
              <a:cxnLst/>
              <a:rect l="l" t="t" r="r" b="b"/>
              <a:pathLst>
                <a:path w="1184" h="230" extrusionOk="0">
                  <a:moveTo>
                    <a:pt x="1156" y="230"/>
                  </a:moveTo>
                  <a:lnTo>
                    <a:pt x="1184" y="230"/>
                  </a:lnTo>
                  <a:lnTo>
                    <a:pt x="1184" y="0"/>
                  </a:lnTo>
                  <a:lnTo>
                    <a:pt x="0" y="0"/>
                  </a:lnTo>
                </a:path>
              </a:pathLst>
            </a:custGeom>
            <a:noFill/>
            <a:ln w="11100" cap="flat" cmpd="sng">
              <a:solidFill>
                <a:srgbClr val="E4DDD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4" name="Google Shape;384;p26"/>
            <p:cNvSpPr/>
            <p:nvPr/>
          </p:nvSpPr>
          <p:spPr>
            <a:xfrm>
              <a:off x="4454" y="1899"/>
              <a:ext cx="71" cy="203"/>
            </a:xfrm>
            <a:custGeom>
              <a:avLst/>
              <a:gdLst/>
              <a:ahLst/>
              <a:cxnLst/>
              <a:rect l="l" t="t" r="r" b="b"/>
              <a:pathLst>
                <a:path w="1677" h="4801" extrusionOk="0">
                  <a:moveTo>
                    <a:pt x="0" y="0"/>
                  </a:moveTo>
                  <a:lnTo>
                    <a:pt x="0" y="4489"/>
                  </a:lnTo>
                  <a:lnTo>
                    <a:pt x="1526" y="4489"/>
                  </a:lnTo>
                  <a:lnTo>
                    <a:pt x="1526" y="4337"/>
                  </a:lnTo>
                  <a:lnTo>
                    <a:pt x="76" y="4337"/>
                  </a:lnTo>
                  <a:lnTo>
                    <a:pt x="152" y="4413"/>
                  </a:lnTo>
                  <a:lnTo>
                    <a:pt x="152" y="0"/>
                  </a:lnTo>
                  <a:lnTo>
                    <a:pt x="0" y="0"/>
                  </a:lnTo>
                  <a:close/>
                  <a:moveTo>
                    <a:pt x="1137" y="4777"/>
                  </a:moveTo>
                  <a:lnTo>
                    <a:pt x="1677" y="4400"/>
                  </a:lnTo>
                  <a:lnTo>
                    <a:pt x="1083" y="4116"/>
                  </a:lnTo>
                  <a:cubicBezTo>
                    <a:pt x="1046" y="4097"/>
                    <a:pt x="1000" y="4113"/>
                    <a:pt x="982" y="4151"/>
                  </a:cubicBezTo>
                  <a:cubicBezTo>
                    <a:pt x="964" y="4189"/>
                    <a:pt x="980" y="4234"/>
                    <a:pt x="1018" y="4253"/>
                  </a:cubicBezTo>
                  <a:lnTo>
                    <a:pt x="1494" y="4481"/>
                  </a:lnTo>
                  <a:lnTo>
                    <a:pt x="1483" y="4350"/>
                  </a:lnTo>
                  <a:lnTo>
                    <a:pt x="1050" y="4652"/>
                  </a:lnTo>
                  <a:cubicBezTo>
                    <a:pt x="1015" y="4676"/>
                    <a:pt x="1007" y="4723"/>
                    <a:pt x="1031" y="4758"/>
                  </a:cubicBezTo>
                  <a:cubicBezTo>
                    <a:pt x="1055" y="4792"/>
                    <a:pt x="1102" y="4801"/>
                    <a:pt x="1137" y="4777"/>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5" name="Google Shape;385;p26"/>
            <p:cNvSpPr/>
            <p:nvPr/>
          </p:nvSpPr>
          <p:spPr>
            <a:xfrm>
              <a:off x="5033" y="2206"/>
              <a:ext cx="83" cy="30"/>
            </a:xfrm>
            <a:custGeom>
              <a:avLst/>
              <a:gdLst/>
              <a:ahLst/>
              <a:cxnLst/>
              <a:rect l="l" t="t" r="r" b="b"/>
              <a:pathLst>
                <a:path w="1946" h="706" extrusionOk="0">
                  <a:moveTo>
                    <a:pt x="1" y="438"/>
                  </a:moveTo>
                  <a:lnTo>
                    <a:pt x="1796" y="426"/>
                  </a:lnTo>
                  <a:lnTo>
                    <a:pt x="1795" y="274"/>
                  </a:lnTo>
                  <a:lnTo>
                    <a:pt x="0" y="286"/>
                  </a:lnTo>
                  <a:lnTo>
                    <a:pt x="1" y="438"/>
                  </a:lnTo>
                  <a:close/>
                  <a:moveTo>
                    <a:pt x="1380" y="685"/>
                  </a:moveTo>
                  <a:lnTo>
                    <a:pt x="1946" y="349"/>
                  </a:lnTo>
                  <a:lnTo>
                    <a:pt x="1376" y="21"/>
                  </a:lnTo>
                  <a:cubicBezTo>
                    <a:pt x="1339" y="0"/>
                    <a:pt x="1293" y="13"/>
                    <a:pt x="1272" y="49"/>
                  </a:cubicBezTo>
                  <a:cubicBezTo>
                    <a:pt x="1251" y="86"/>
                    <a:pt x="1264" y="132"/>
                    <a:pt x="1300" y="153"/>
                  </a:cubicBezTo>
                  <a:lnTo>
                    <a:pt x="1758" y="416"/>
                  </a:lnTo>
                  <a:lnTo>
                    <a:pt x="1757" y="285"/>
                  </a:lnTo>
                  <a:lnTo>
                    <a:pt x="1302" y="554"/>
                  </a:lnTo>
                  <a:cubicBezTo>
                    <a:pt x="1266" y="575"/>
                    <a:pt x="1254" y="622"/>
                    <a:pt x="1276" y="658"/>
                  </a:cubicBezTo>
                  <a:cubicBezTo>
                    <a:pt x="1297" y="694"/>
                    <a:pt x="1344" y="706"/>
                    <a:pt x="1380" y="685"/>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6" name="Google Shape;386;p26"/>
            <p:cNvSpPr/>
            <p:nvPr/>
          </p:nvSpPr>
          <p:spPr>
            <a:xfrm>
              <a:off x="4915" y="2214"/>
              <a:ext cx="355" cy="102"/>
            </a:xfrm>
            <a:custGeom>
              <a:avLst/>
              <a:gdLst/>
              <a:ahLst/>
              <a:cxnLst/>
              <a:rect l="l" t="t" r="r" b="b"/>
              <a:pathLst>
                <a:path w="4201" h="1214" extrusionOk="0">
                  <a:moveTo>
                    <a:pt x="0" y="1214"/>
                  </a:moveTo>
                  <a:lnTo>
                    <a:pt x="3654" y="1214"/>
                  </a:lnTo>
                  <a:lnTo>
                    <a:pt x="3654" y="176"/>
                  </a:lnTo>
                  <a:lnTo>
                    <a:pt x="3616" y="214"/>
                  </a:lnTo>
                  <a:lnTo>
                    <a:pt x="4125" y="214"/>
                  </a:lnTo>
                  <a:lnTo>
                    <a:pt x="4125" y="138"/>
                  </a:lnTo>
                  <a:lnTo>
                    <a:pt x="3578" y="138"/>
                  </a:lnTo>
                  <a:lnTo>
                    <a:pt x="3578" y="1176"/>
                  </a:lnTo>
                  <a:lnTo>
                    <a:pt x="3616" y="1138"/>
                  </a:lnTo>
                  <a:lnTo>
                    <a:pt x="0" y="1138"/>
                  </a:lnTo>
                  <a:lnTo>
                    <a:pt x="0" y="1214"/>
                  </a:lnTo>
                  <a:close/>
                  <a:moveTo>
                    <a:pt x="3916" y="342"/>
                  </a:moveTo>
                  <a:lnTo>
                    <a:pt x="4201" y="176"/>
                  </a:lnTo>
                  <a:lnTo>
                    <a:pt x="3916" y="11"/>
                  </a:lnTo>
                  <a:cubicBezTo>
                    <a:pt x="3898" y="0"/>
                    <a:pt x="3875" y="6"/>
                    <a:pt x="3864" y="24"/>
                  </a:cubicBezTo>
                  <a:cubicBezTo>
                    <a:pt x="3854" y="42"/>
                    <a:pt x="3860" y="66"/>
                    <a:pt x="3878" y="76"/>
                  </a:cubicBezTo>
                  <a:lnTo>
                    <a:pt x="4106" y="209"/>
                  </a:lnTo>
                  <a:lnTo>
                    <a:pt x="4106" y="144"/>
                  </a:lnTo>
                  <a:lnTo>
                    <a:pt x="3878" y="277"/>
                  </a:lnTo>
                  <a:cubicBezTo>
                    <a:pt x="3860" y="287"/>
                    <a:pt x="3854" y="310"/>
                    <a:pt x="3864" y="329"/>
                  </a:cubicBezTo>
                  <a:cubicBezTo>
                    <a:pt x="3875" y="347"/>
                    <a:pt x="3898" y="353"/>
                    <a:pt x="3916" y="342"/>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87" name="Google Shape;387;p26"/>
            <p:cNvSpPr/>
            <p:nvPr/>
          </p:nvSpPr>
          <p:spPr>
            <a:xfrm>
              <a:off x="4376" y="2105"/>
              <a:ext cx="4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88" name="Google Shape;388;p26"/>
            <p:cNvSpPr/>
            <p:nvPr/>
          </p:nvSpPr>
          <p:spPr>
            <a:xfrm>
              <a:off x="4423" y="2105"/>
              <a:ext cx="7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[11:7]</a:t>
              </a:r>
              <a:endParaRPr sz="1800">
                <a:solidFill>
                  <a:srgbClr val="E4DDD2"/>
                </a:solidFill>
                <a:latin typeface="Calibri"/>
                <a:ea typeface="Calibri"/>
                <a:cs typeface="Calibri"/>
                <a:sym typeface="Calibri"/>
              </a:endParaRPr>
            </a:p>
          </p:txBody>
        </p:sp>
        <p:sp>
          <p:nvSpPr>
            <p:cNvPr id="389" name="Google Shape;389;p26"/>
            <p:cNvSpPr/>
            <p:nvPr/>
          </p:nvSpPr>
          <p:spPr>
            <a:xfrm>
              <a:off x="4373" y="2169"/>
              <a:ext cx="4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90" name="Google Shape;390;p26"/>
            <p:cNvSpPr/>
            <p:nvPr/>
          </p:nvSpPr>
          <p:spPr>
            <a:xfrm>
              <a:off x="4419" y="2169"/>
              <a:ext cx="9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[19:15]</a:t>
              </a:r>
              <a:endParaRPr sz="1800">
                <a:solidFill>
                  <a:srgbClr val="E4DDD2"/>
                </a:solidFill>
                <a:latin typeface="Calibri"/>
                <a:ea typeface="Calibri"/>
                <a:cs typeface="Calibri"/>
                <a:sym typeface="Calibri"/>
              </a:endParaRPr>
            </a:p>
          </p:txBody>
        </p:sp>
        <p:sp>
          <p:nvSpPr>
            <p:cNvPr id="391" name="Google Shape;391;p26"/>
            <p:cNvSpPr/>
            <p:nvPr/>
          </p:nvSpPr>
          <p:spPr>
            <a:xfrm>
              <a:off x="4373" y="2220"/>
              <a:ext cx="47"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92" name="Google Shape;392;p26"/>
            <p:cNvSpPr/>
            <p:nvPr/>
          </p:nvSpPr>
          <p:spPr>
            <a:xfrm>
              <a:off x="4419" y="2220"/>
              <a:ext cx="91"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[24:20]</a:t>
              </a:r>
              <a:endParaRPr sz="1800">
                <a:solidFill>
                  <a:srgbClr val="E4DDD2"/>
                </a:solidFill>
                <a:latin typeface="Calibri"/>
                <a:ea typeface="Calibri"/>
                <a:cs typeface="Calibri"/>
                <a:sym typeface="Calibri"/>
              </a:endParaRPr>
            </a:p>
          </p:txBody>
        </p:sp>
        <p:sp>
          <p:nvSpPr>
            <p:cNvPr id="393" name="Google Shape;393;p26"/>
            <p:cNvSpPr/>
            <p:nvPr/>
          </p:nvSpPr>
          <p:spPr>
            <a:xfrm>
              <a:off x="4361" y="2362"/>
              <a:ext cx="4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inst</a:t>
              </a:r>
              <a:endParaRPr sz="1800">
                <a:solidFill>
                  <a:srgbClr val="E4DDD2"/>
                </a:solidFill>
                <a:latin typeface="Calibri"/>
                <a:ea typeface="Calibri"/>
                <a:cs typeface="Calibri"/>
                <a:sym typeface="Calibri"/>
              </a:endParaRPr>
            </a:p>
          </p:txBody>
        </p:sp>
        <p:sp>
          <p:nvSpPr>
            <p:cNvPr id="394" name="Google Shape;394;p26"/>
            <p:cNvSpPr/>
            <p:nvPr/>
          </p:nvSpPr>
          <p:spPr>
            <a:xfrm>
              <a:off x="4407" y="2362"/>
              <a:ext cx="7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[31:7]</a:t>
              </a:r>
              <a:endParaRPr sz="1800">
                <a:solidFill>
                  <a:srgbClr val="E4DDD2"/>
                </a:solidFill>
                <a:latin typeface="Calibri"/>
                <a:ea typeface="Calibri"/>
                <a:cs typeface="Calibri"/>
                <a:sym typeface="Calibri"/>
              </a:endParaRPr>
            </a:p>
          </p:txBody>
        </p:sp>
        <p:sp>
          <p:nvSpPr>
            <p:cNvPr id="395" name="Google Shape;395;p26"/>
            <p:cNvSpPr/>
            <p:nvPr/>
          </p:nvSpPr>
          <p:spPr>
            <a:xfrm>
              <a:off x="4912" y="2170"/>
              <a:ext cx="87" cy="147"/>
            </a:xfrm>
            <a:custGeom>
              <a:avLst/>
              <a:gdLst/>
              <a:ahLst/>
              <a:cxnLst/>
              <a:rect l="l" t="t" r="r" b="b"/>
              <a:pathLst>
                <a:path w="2060" h="3475" extrusionOk="0">
                  <a:moveTo>
                    <a:pt x="0" y="3475"/>
                  </a:moveTo>
                  <a:lnTo>
                    <a:pt x="0" y="318"/>
                  </a:lnTo>
                  <a:lnTo>
                    <a:pt x="1910" y="318"/>
                  </a:lnTo>
                  <a:lnTo>
                    <a:pt x="1910" y="470"/>
                  </a:lnTo>
                  <a:lnTo>
                    <a:pt x="76" y="470"/>
                  </a:lnTo>
                  <a:lnTo>
                    <a:pt x="152" y="394"/>
                  </a:lnTo>
                  <a:lnTo>
                    <a:pt x="152" y="3475"/>
                  </a:lnTo>
                  <a:lnTo>
                    <a:pt x="0" y="3475"/>
                  </a:lnTo>
                  <a:close/>
                  <a:moveTo>
                    <a:pt x="1525" y="25"/>
                  </a:moveTo>
                  <a:lnTo>
                    <a:pt x="2060" y="409"/>
                  </a:lnTo>
                  <a:lnTo>
                    <a:pt x="1463" y="685"/>
                  </a:lnTo>
                  <a:cubicBezTo>
                    <a:pt x="1425" y="703"/>
                    <a:pt x="1380" y="686"/>
                    <a:pt x="1362" y="648"/>
                  </a:cubicBezTo>
                  <a:cubicBezTo>
                    <a:pt x="1344" y="610"/>
                    <a:pt x="1361" y="565"/>
                    <a:pt x="1399" y="547"/>
                  </a:cubicBezTo>
                  <a:lnTo>
                    <a:pt x="1878" y="325"/>
                  </a:lnTo>
                  <a:lnTo>
                    <a:pt x="1866" y="456"/>
                  </a:lnTo>
                  <a:lnTo>
                    <a:pt x="1437" y="148"/>
                  </a:lnTo>
                  <a:cubicBezTo>
                    <a:pt x="1403" y="124"/>
                    <a:pt x="1395" y="76"/>
                    <a:pt x="1419" y="42"/>
                  </a:cubicBezTo>
                  <a:cubicBezTo>
                    <a:pt x="1444" y="8"/>
                    <a:pt x="1491" y="0"/>
                    <a:pt x="1525" y="25"/>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396" name="Google Shape;396;p26"/>
            <p:cNvSpPr/>
            <p:nvPr/>
          </p:nvSpPr>
          <p:spPr>
            <a:xfrm>
              <a:off x="5546" y="1980"/>
              <a:ext cx="62"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pc+4</a:t>
              </a:r>
              <a:endParaRPr sz="1800">
                <a:solidFill>
                  <a:srgbClr val="E4DDD2"/>
                </a:solidFill>
                <a:latin typeface="Calibri"/>
                <a:ea typeface="Calibri"/>
                <a:cs typeface="Calibri"/>
                <a:sym typeface="Calibri"/>
              </a:endParaRPr>
            </a:p>
          </p:txBody>
        </p:sp>
        <p:sp>
          <p:nvSpPr>
            <p:cNvPr id="397" name="Google Shape;397;p26"/>
            <p:cNvSpPr/>
            <p:nvPr/>
          </p:nvSpPr>
          <p:spPr>
            <a:xfrm>
              <a:off x="5473" y="2011"/>
              <a:ext cx="38"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alu</a:t>
              </a:r>
              <a:endParaRPr sz="1800">
                <a:solidFill>
                  <a:srgbClr val="E4DDD2"/>
                </a:solidFill>
                <a:latin typeface="Calibri"/>
                <a:ea typeface="Calibri"/>
                <a:cs typeface="Calibri"/>
                <a:sym typeface="Calibri"/>
              </a:endParaRPr>
            </a:p>
          </p:txBody>
        </p:sp>
        <p:sp>
          <p:nvSpPr>
            <p:cNvPr id="398" name="Google Shape;398;p26"/>
            <p:cNvSpPr/>
            <p:nvPr/>
          </p:nvSpPr>
          <p:spPr>
            <a:xfrm>
              <a:off x="5497" y="2189"/>
              <a:ext cx="6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mem</a:t>
              </a:r>
              <a:endParaRPr sz="1800">
                <a:solidFill>
                  <a:srgbClr val="E4DDD2"/>
                </a:solidFill>
                <a:latin typeface="Calibri"/>
                <a:ea typeface="Calibri"/>
                <a:cs typeface="Calibri"/>
                <a:sym typeface="Calibri"/>
              </a:endParaRPr>
            </a:p>
          </p:txBody>
        </p:sp>
        <p:sp>
          <p:nvSpPr>
            <p:cNvPr id="399" name="Google Shape;399;p26"/>
            <p:cNvSpPr/>
            <p:nvPr/>
          </p:nvSpPr>
          <p:spPr>
            <a:xfrm>
              <a:off x="5620" y="2129"/>
              <a:ext cx="39"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wb</a:t>
              </a:r>
              <a:endParaRPr sz="1800">
                <a:solidFill>
                  <a:srgbClr val="E4DDD2"/>
                </a:solidFill>
                <a:latin typeface="Calibri"/>
                <a:ea typeface="Calibri"/>
                <a:cs typeface="Calibri"/>
                <a:sym typeface="Calibri"/>
              </a:endParaRPr>
            </a:p>
          </p:txBody>
        </p:sp>
        <p:sp>
          <p:nvSpPr>
            <p:cNvPr id="400" name="Google Shape;400;p26"/>
            <p:cNvSpPr/>
            <p:nvPr/>
          </p:nvSpPr>
          <p:spPr>
            <a:xfrm>
              <a:off x="3893" y="2077"/>
              <a:ext cx="38"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alu</a:t>
              </a:r>
              <a:endParaRPr sz="1800">
                <a:solidFill>
                  <a:srgbClr val="E4DDD2"/>
                </a:solidFill>
                <a:latin typeface="Calibri"/>
                <a:ea typeface="Calibri"/>
                <a:cs typeface="Calibri"/>
                <a:sym typeface="Calibri"/>
              </a:endParaRPr>
            </a:p>
          </p:txBody>
        </p:sp>
        <p:sp>
          <p:nvSpPr>
            <p:cNvPr id="401" name="Google Shape;401;p26"/>
            <p:cNvSpPr/>
            <p:nvPr/>
          </p:nvSpPr>
          <p:spPr>
            <a:xfrm>
              <a:off x="3868" y="2142"/>
              <a:ext cx="62"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pc+4</a:t>
              </a:r>
              <a:endParaRPr sz="1800">
                <a:solidFill>
                  <a:srgbClr val="E4DDD2"/>
                </a:solidFill>
                <a:latin typeface="Calibri"/>
                <a:ea typeface="Calibri"/>
                <a:cs typeface="Calibri"/>
                <a:sym typeface="Calibri"/>
              </a:endParaRPr>
            </a:p>
          </p:txBody>
        </p:sp>
        <p:sp>
          <p:nvSpPr>
            <p:cNvPr id="402" name="Google Shape;402;p26"/>
            <p:cNvSpPr/>
            <p:nvPr/>
          </p:nvSpPr>
          <p:spPr>
            <a:xfrm>
              <a:off x="4893" y="2066"/>
              <a:ext cx="4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Reg</a:t>
              </a:r>
              <a:endParaRPr sz="1800">
                <a:solidFill>
                  <a:srgbClr val="E4DDD2"/>
                </a:solidFill>
                <a:latin typeface="Calibri"/>
                <a:ea typeface="Calibri"/>
                <a:cs typeface="Calibri"/>
                <a:sym typeface="Calibri"/>
              </a:endParaRPr>
            </a:p>
          </p:txBody>
        </p:sp>
        <p:sp>
          <p:nvSpPr>
            <p:cNvPr id="403" name="Google Shape;403;p26"/>
            <p:cNvSpPr/>
            <p:nvPr/>
          </p:nvSpPr>
          <p:spPr>
            <a:xfrm>
              <a:off x="4940" y="2066"/>
              <a:ext cx="59"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[rs1]</a:t>
              </a:r>
              <a:endParaRPr sz="1800">
                <a:solidFill>
                  <a:srgbClr val="E4DDD2"/>
                </a:solidFill>
                <a:latin typeface="Calibri"/>
                <a:ea typeface="Calibri"/>
                <a:cs typeface="Calibri"/>
                <a:sym typeface="Calibri"/>
              </a:endParaRPr>
            </a:p>
          </p:txBody>
        </p:sp>
        <p:sp>
          <p:nvSpPr>
            <p:cNvPr id="404" name="Google Shape;404;p26"/>
            <p:cNvSpPr/>
            <p:nvPr/>
          </p:nvSpPr>
          <p:spPr>
            <a:xfrm>
              <a:off x="4911" y="1997"/>
              <a:ext cx="30"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pc</a:t>
              </a:r>
              <a:endParaRPr sz="1800">
                <a:solidFill>
                  <a:srgbClr val="E4DDD2"/>
                </a:solidFill>
                <a:latin typeface="Calibri"/>
                <a:ea typeface="Calibri"/>
                <a:cs typeface="Calibri"/>
                <a:sym typeface="Calibri"/>
              </a:endParaRPr>
            </a:p>
          </p:txBody>
        </p:sp>
        <p:sp>
          <p:nvSpPr>
            <p:cNvPr id="405" name="Google Shape;405;p26"/>
            <p:cNvSpPr/>
            <p:nvPr/>
          </p:nvSpPr>
          <p:spPr>
            <a:xfrm>
              <a:off x="4656" y="2379"/>
              <a:ext cx="58"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imm</a:t>
              </a:r>
              <a:endParaRPr sz="1800">
                <a:solidFill>
                  <a:srgbClr val="E4DDD2"/>
                </a:solidFill>
                <a:latin typeface="Calibri"/>
                <a:ea typeface="Calibri"/>
                <a:cs typeface="Calibri"/>
                <a:sym typeface="Calibri"/>
              </a:endParaRPr>
            </a:p>
          </p:txBody>
        </p:sp>
        <p:sp>
          <p:nvSpPr>
            <p:cNvPr id="406" name="Google Shape;406;p26"/>
            <p:cNvSpPr/>
            <p:nvPr/>
          </p:nvSpPr>
          <p:spPr>
            <a:xfrm>
              <a:off x="4714" y="2379"/>
              <a:ext cx="75"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[31:0]</a:t>
              </a:r>
              <a:endParaRPr sz="1800">
                <a:solidFill>
                  <a:srgbClr val="E4DDD2"/>
                </a:solidFill>
                <a:latin typeface="Calibri"/>
                <a:ea typeface="Calibri"/>
                <a:cs typeface="Calibri"/>
                <a:sym typeface="Calibri"/>
              </a:endParaRPr>
            </a:p>
          </p:txBody>
        </p:sp>
        <p:sp>
          <p:nvSpPr>
            <p:cNvPr id="407" name="Google Shape;407;p26"/>
            <p:cNvSpPr/>
            <p:nvPr/>
          </p:nvSpPr>
          <p:spPr>
            <a:xfrm>
              <a:off x="4890" y="2134"/>
              <a:ext cx="47"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Reg</a:t>
              </a:r>
              <a:endParaRPr sz="1800">
                <a:solidFill>
                  <a:srgbClr val="E4DDD2"/>
                </a:solidFill>
                <a:latin typeface="Calibri"/>
                <a:ea typeface="Calibri"/>
                <a:cs typeface="Calibri"/>
                <a:sym typeface="Calibri"/>
              </a:endParaRPr>
            </a:p>
          </p:txBody>
        </p:sp>
        <p:sp>
          <p:nvSpPr>
            <p:cNvPr id="408" name="Google Shape;408;p26"/>
            <p:cNvSpPr/>
            <p:nvPr/>
          </p:nvSpPr>
          <p:spPr>
            <a:xfrm>
              <a:off x="4937" y="2134"/>
              <a:ext cx="59" cy="37"/>
            </a:xfrm>
            <a:prstGeom prst="rect">
              <a:avLst/>
            </a:prstGeom>
            <a:noFill/>
            <a:ln w="9525" cap="flat" cmpd="sng">
              <a:solidFill>
                <a:srgbClr val="000000"/>
              </a:solidFill>
              <a:prstDash val="solid"/>
              <a:miter lim="800000"/>
              <a:headEnd type="none" w="sm" len="sm"/>
              <a:tailEnd type="none" w="sm" len="sm"/>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[rs2]</a:t>
              </a:r>
              <a:endParaRPr sz="1800">
                <a:solidFill>
                  <a:srgbClr val="E4DDD2"/>
                </a:solidFill>
                <a:latin typeface="Calibri"/>
                <a:ea typeface="Calibri"/>
                <a:cs typeface="Calibri"/>
                <a:sym typeface="Calibri"/>
              </a:endParaRPr>
            </a:p>
          </p:txBody>
        </p:sp>
        <p:sp>
          <p:nvSpPr>
            <p:cNvPr id="409" name="Google Shape;409;p26"/>
            <p:cNvSpPr/>
            <p:nvPr/>
          </p:nvSpPr>
          <p:spPr>
            <a:xfrm>
              <a:off x="4611" y="2223"/>
              <a:ext cx="388" cy="202"/>
            </a:xfrm>
            <a:custGeom>
              <a:avLst/>
              <a:gdLst/>
              <a:ahLst/>
              <a:cxnLst/>
              <a:rect l="l" t="t" r="r" b="b"/>
              <a:pathLst>
                <a:path w="9167" h="4763" extrusionOk="0">
                  <a:moveTo>
                    <a:pt x="0" y="4763"/>
                  </a:moveTo>
                  <a:lnTo>
                    <a:pt x="7725" y="4763"/>
                  </a:lnTo>
                  <a:lnTo>
                    <a:pt x="7725" y="352"/>
                  </a:lnTo>
                  <a:lnTo>
                    <a:pt x="7649" y="428"/>
                  </a:lnTo>
                  <a:lnTo>
                    <a:pt x="9017" y="428"/>
                  </a:lnTo>
                  <a:lnTo>
                    <a:pt x="9017" y="276"/>
                  </a:lnTo>
                  <a:lnTo>
                    <a:pt x="7573" y="276"/>
                  </a:lnTo>
                  <a:lnTo>
                    <a:pt x="7573" y="4687"/>
                  </a:lnTo>
                  <a:lnTo>
                    <a:pt x="7649" y="4611"/>
                  </a:lnTo>
                  <a:lnTo>
                    <a:pt x="0" y="4611"/>
                  </a:lnTo>
                  <a:lnTo>
                    <a:pt x="0" y="4763"/>
                  </a:lnTo>
                  <a:close/>
                  <a:moveTo>
                    <a:pt x="8599" y="684"/>
                  </a:moveTo>
                  <a:lnTo>
                    <a:pt x="9167" y="352"/>
                  </a:lnTo>
                  <a:lnTo>
                    <a:pt x="8599" y="21"/>
                  </a:lnTo>
                  <a:cubicBezTo>
                    <a:pt x="8563" y="0"/>
                    <a:pt x="8516" y="12"/>
                    <a:pt x="8495" y="48"/>
                  </a:cubicBezTo>
                  <a:cubicBezTo>
                    <a:pt x="8474" y="84"/>
                    <a:pt x="8486" y="131"/>
                    <a:pt x="8522" y="152"/>
                  </a:cubicBezTo>
                  <a:lnTo>
                    <a:pt x="8978" y="418"/>
                  </a:lnTo>
                  <a:lnTo>
                    <a:pt x="8978" y="287"/>
                  </a:lnTo>
                  <a:lnTo>
                    <a:pt x="8522" y="553"/>
                  </a:lnTo>
                  <a:cubicBezTo>
                    <a:pt x="8486" y="574"/>
                    <a:pt x="8474" y="621"/>
                    <a:pt x="8495" y="657"/>
                  </a:cubicBezTo>
                  <a:cubicBezTo>
                    <a:pt x="8516" y="693"/>
                    <a:pt x="8563" y="705"/>
                    <a:pt x="8599" y="684"/>
                  </a:cubicBezTo>
                  <a:close/>
                </a:path>
              </a:pathLst>
            </a:custGeom>
            <a:solidFill>
              <a:srgbClr val="767171"/>
            </a:solidFill>
            <a:ln w="9525" cap="flat" cmpd="sng">
              <a:solidFill>
                <a:srgbClr val="E4DDD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2874">
                <a:solidFill>
                  <a:srgbClr val="E4DDD2"/>
                </a:solidFill>
                <a:latin typeface="Calibri"/>
                <a:ea typeface="Calibri"/>
                <a:cs typeface="Calibri"/>
                <a:sym typeface="Calibri"/>
              </a:endParaRPr>
            </a:p>
          </p:txBody>
        </p:sp>
        <p:sp>
          <p:nvSpPr>
            <p:cNvPr id="410" name="Google Shape;410;p26"/>
            <p:cNvSpPr/>
            <p:nvPr/>
          </p:nvSpPr>
          <p:spPr>
            <a:xfrm>
              <a:off x="4469" y="2034"/>
              <a:ext cx="39" cy="3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
                  <a:solidFill>
                    <a:srgbClr val="E4DDD2"/>
                  </a:solidFill>
                  <a:latin typeface="Calibri"/>
                  <a:ea typeface="Calibri"/>
                  <a:cs typeface="Calibri"/>
                  <a:sym typeface="Calibri"/>
                </a:rPr>
                <a:t>wb</a:t>
              </a:r>
              <a:endParaRPr sz="1800">
                <a:solidFill>
                  <a:srgbClr val="E4DDD2"/>
                </a:solidFill>
                <a:latin typeface="Calibri"/>
                <a:ea typeface="Calibri"/>
                <a:cs typeface="Calibri"/>
                <a:sym typeface="Calibri"/>
              </a:endParaRPr>
            </a:p>
          </p:txBody>
        </p:sp>
      </p:grpSp>
      <p:sp>
        <p:nvSpPr>
          <p:cNvPr id="411" name="Google Shape;411;p26"/>
          <p:cNvSpPr/>
          <p:nvPr/>
        </p:nvSpPr>
        <p:spPr>
          <a:xfrm>
            <a:off x="2300270" y="1352551"/>
            <a:ext cx="45719" cy="45719"/>
          </a:xfrm>
          <a:prstGeom prst="rect">
            <a:avLst/>
          </a:prstGeom>
          <a:gradFill>
            <a:gsLst>
              <a:gs pos="0">
                <a:srgbClr val="D6F0BB"/>
              </a:gs>
              <a:gs pos="25000">
                <a:srgbClr val="AED57D"/>
              </a:gs>
              <a:gs pos="40000">
                <a:srgbClr val="A5D26A"/>
              </a:gs>
              <a:gs pos="50000">
                <a:srgbClr val="A4D167"/>
              </a:gs>
              <a:gs pos="60000">
                <a:srgbClr val="A5D26A"/>
              </a:gs>
              <a:gs pos="75000">
                <a:srgbClr val="B0D97E"/>
              </a:gs>
              <a:gs pos="100000">
                <a:srgbClr val="D5F2B9"/>
              </a:gs>
            </a:gsLst>
            <a:lin ang="5400000" scaled="0"/>
          </a:gradFill>
          <a:ln w="120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4">
              <a:solidFill>
                <a:schemeClr val="lt1"/>
              </a:solidFill>
              <a:latin typeface="Calibri"/>
              <a:ea typeface="Calibri"/>
              <a:cs typeface="Calibri"/>
              <a:sym typeface="Calibri"/>
            </a:endParaRPr>
          </a:p>
        </p:txBody>
      </p:sp>
      <p:sp>
        <p:nvSpPr>
          <p:cNvPr id="412" name="Google Shape;412;p26"/>
          <p:cNvSpPr/>
          <p:nvPr/>
        </p:nvSpPr>
        <p:spPr>
          <a:xfrm>
            <a:off x="2345988" y="1359064"/>
            <a:ext cx="6761110" cy="713581"/>
          </a:xfrm>
          <a:prstGeom prst="rect">
            <a:avLst/>
          </a:prstGeom>
          <a:solidFill>
            <a:srgbClr val="0070C0">
              <a:alpha val="32156"/>
            </a:srgbClr>
          </a:solidFill>
          <a:ln w="28575" cap="flat" cmpd="sng">
            <a:solidFill>
              <a:srgbClr val="FFFF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2867">
              <a:solidFill>
                <a:schemeClr val="lt1"/>
              </a:solidFill>
              <a:latin typeface="Calibri"/>
              <a:ea typeface="Calibri"/>
              <a:cs typeface="Calibri"/>
              <a:sym typeface="Calibri"/>
            </a:endParaRPr>
          </a:p>
        </p:txBody>
      </p:sp>
      <p:sp>
        <p:nvSpPr>
          <p:cNvPr id="413" name="Google Shape;413;p26"/>
          <p:cNvSpPr/>
          <p:nvPr/>
        </p:nvSpPr>
        <p:spPr>
          <a:xfrm>
            <a:off x="6907290" y="1392019"/>
            <a:ext cx="2199808" cy="646290"/>
          </a:xfrm>
          <a:prstGeom prst="rect">
            <a:avLst/>
          </a:prstGeom>
          <a:solidFill>
            <a:srgbClr val="FEB515"/>
          </a:solid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00" dirty="0">
                <a:solidFill>
                  <a:schemeClr val="dk1"/>
                </a:solidFill>
                <a:latin typeface="Calibri"/>
                <a:ea typeface="Calibri"/>
                <a:cs typeface="Calibri"/>
                <a:sym typeface="Calibri"/>
              </a:rPr>
              <a:t>Anything can be represented</a:t>
            </a:r>
            <a:br>
              <a:rPr lang="en-US" sz="1200" dirty="0">
                <a:solidFill>
                  <a:schemeClr val="dk1"/>
                </a:solidFill>
                <a:latin typeface="Calibri"/>
                <a:ea typeface="Calibri"/>
                <a:cs typeface="Calibri"/>
                <a:sym typeface="Calibri"/>
              </a:rPr>
            </a:br>
            <a:r>
              <a:rPr lang="en-US" sz="1200" dirty="0">
                <a:solidFill>
                  <a:schemeClr val="dk1"/>
                </a:solidFill>
                <a:latin typeface="Calibri"/>
                <a:ea typeface="Calibri"/>
                <a:cs typeface="Calibri"/>
                <a:sym typeface="Calibri"/>
              </a:rPr>
              <a:t>as a number, </a:t>
            </a:r>
            <a:br>
              <a:rPr lang="en-US" sz="1200" dirty="0">
                <a:solidFill>
                  <a:schemeClr val="dk1"/>
                </a:solidFill>
                <a:latin typeface="Calibri"/>
                <a:ea typeface="Calibri"/>
                <a:cs typeface="Calibri"/>
                <a:sym typeface="Calibri"/>
              </a:rPr>
            </a:br>
            <a:r>
              <a:rPr lang="en-US" sz="1200" dirty="0">
                <a:solidFill>
                  <a:schemeClr val="dk1"/>
                </a:solidFill>
                <a:latin typeface="Calibri"/>
                <a:ea typeface="Calibri"/>
                <a:cs typeface="Calibri"/>
                <a:sym typeface="Calibri"/>
              </a:rPr>
              <a:t>i.e., data or instructions</a:t>
            </a:r>
            <a:endParaRPr sz="1350" dirty="0">
              <a:solidFill>
                <a:schemeClr val="dk1"/>
              </a:solidFill>
              <a:latin typeface="Calibri"/>
              <a:ea typeface="Calibri"/>
              <a:cs typeface="Calibri"/>
              <a:sym typeface="Calibri"/>
            </a:endParaRPr>
          </a:p>
        </p:txBody>
      </p:sp>
      <p:pic>
        <p:nvPicPr>
          <p:cNvPr id="414" name="Google Shape;414;p26"/>
          <p:cNvPicPr preferRelativeResize="0"/>
          <p:nvPr/>
        </p:nvPicPr>
        <p:blipFill rotWithShape="1">
          <a:blip r:embed="rId4">
            <a:alphaModFix/>
          </a:blip>
          <a:srcRect/>
          <a:stretch/>
        </p:blipFill>
        <p:spPr>
          <a:xfrm>
            <a:off x="578312" y="1958813"/>
            <a:ext cx="1009650" cy="2362200"/>
          </a:xfrm>
          <a:prstGeom prst="rect">
            <a:avLst/>
          </a:prstGeom>
          <a:noFill/>
          <a:ln>
            <a:noFill/>
          </a:ln>
        </p:spPr>
      </p:pic>
      <p:sp>
        <p:nvSpPr>
          <p:cNvPr id="415" name="Google Shape;415;p26"/>
          <p:cNvSpPr txBox="1">
            <a:spLocks noGrp="1"/>
          </p:cNvSpPr>
          <p:nvPr>
            <p:ph type="title"/>
          </p:nvPr>
        </p:nvSpPr>
        <p:spPr>
          <a:xfrm>
            <a:off x="838199" y="57150"/>
            <a:ext cx="8190297"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sz="2000" dirty="0"/>
              <a:t>Why should you care about computer architecture?</a:t>
            </a:r>
            <a:endParaRPr sz="2800" dirty="0"/>
          </a:p>
        </p:txBody>
      </p:sp>
    </p:spTree>
    <p:extLst>
      <p:ext uri="{BB962C8B-B14F-4D97-AF65-F5344CB8AC3E}">
        <p14:creationId xmlns:p14="http://schemas.microsoft.com/office/powerpoint/2010/main" val="2015449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4"/>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rmAutofit/>
          </a:bodyPr>
          <a:lstStyle/>
          <a:p>
            <a:pPr marL="367091" lvl="0" indent="-306146" algn="l" rtl="0">
              <a:spcBef>
                <a:spcPts val="0"/>
              </a:spcBef>
              <a:spcAft>
                <a:spcPts val="0"/>
              </a:spcAft>
              <a:buSzPts val="2565"/>
              <a:buChar char="▪"/>
            </a:pPr>
            <a:r>
              <a:rPr lang="en-US"/>
              <a:t>It is about the hardware-software interface</a:t>
            </a:r>
            <a:endParaRPr/>
          </a:p>
          <a:p>
            <a:pPr marL="660481" lvl="1" indent="-255121" algn="l" rtl="0">
              <a:spcBef>
                <a:spcPts val="480"/>
              </a:spcBef>
              <a:spcAft>
                <a:spcPts val="0"/>
              </a:spcAft>
              <a:buClr>
                <a:srgbClr val="C5DBC3"/>
              </a:buClr>
              <a:buSzPts val="2160"/>
              <a:buChar char="▪"/>
            </a:pPr>
            <a:r>
              <a:rPr lang="en-US"/>
              <a:t>What does the programmer need to know to achieve the highest possible performance</a:t>
            </a:r>
            <a:endParaRPr/>
          </a:p>
          <a:p>
            <a:pPr marL="367091" lvl="0" indent="-306146" algn="l" rtl="0">
              <a:spcBef>
                <a:spcPts val="625"/>
              </a:spcBef>
              <a:spcAft>
                <a:spcPts val="0"/>
              </a:spcAft>
              <a:buSzPts val="2565"/>
              <a:buChar char="▪"/>
            </a:pPr>
            <a:r>
              <a:rPr lang="en-US"/>
              <a:t>Languages like C are closer to the underlying hardware, unlike languages like Snap!, Python, Java </a:t>
            </a:r>
            <a:endParaRPr/>
          </a:p>
          <a:p>
            <a:pPr marL="660481" lvl="1" indent="-255121" algn="l" rtl="0">
              <a:spcBef>
                <a:spcPts val="480"/>
              </a:spcBef>
              <a:spcAft>
                <a:spcPts val="0"/>
              </a:spcAft>
              <a:buClr>
                <a:srgbClr val="C5DBC3"/>
              </a:buClr>
              <a:buSzPts val="2160"/>
              <a:buChar char="▪"/>
            </a:pPr>
            <a:r>
              <a:rPr lang="en-US"/>
              <a:t>We can talk about hardware features in higher-level terms</a:t>
            </a:r>
            <a:endParaRPr/>
          </a:p>
          <a:p>
            <a:pPr marL="660481" lvl="1" indent="-255121" algn="l" rtl="0">
              <a:spcBef>
                <a:spcPts val="480"/>
              </a:spcBef>
              <a:spcAft>
                <a:spcPts val="0"/>
              </a:spcAft>
              <a:buClr>
                <a:srgbClr val="C5DBC3"/>
              </a:buClr>
              <a:buSzPts val="2160"/>
              <a:buChar char="▪"/>
            </a:pPr>
            <a:r>
              <a:rPr lang="en-US"/>
              <a:t>Allows programmer to explicitly harness underlying hardware parallelism for high performance</a:t>
            </a:r>
            <a:endParaRPr/>
          </a:p>
          <a:p>
            <a:pPr marL="367091" lvl="0" indent="-143268" algn="l" rtl="0">
              <a:spcBef>
                <a:spcPts val="625"/>
              </a:spcBef>
              <a:spcAft>
                <a:spcPts val="0"/>
              </a:spcAft>
              <a:buSzPts val="2565"/>
              <a:buNone/>
            </a:pPr>
            <a:endParaRPr/>
          </a:p>
        </p:txBody>
      </p:sp>
      <p:sp>
        <p:nvSpPr>
          <p:cNvPr id="114" name="Google Shape;114;p4"/>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CS61C is NOT about C Programming…!!</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4"/>
          <p:cNvSpPr txBox="1">
            <a:spLocks noGrp="1"/>
          </p:cNvSpPr>
          <p:nvPr>
            <p:ph type="body" idx="1"/>
          </p:nvPr>
        </p:nvSpPr>
        <p:spPr>
          <a:xfrm>
            <a:off x="308610" y="681037"/>
            <a:ext cx="8406766" cy="1041885"/>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dirty="0"/>
              <a:t>Hardware decides how fast software runs.</a:t>
            </a:r>
          </a:p>
          <a:p>
            <a:pPr marL="367091" lvl="0" indent="-306146" algn="l" rtl="0">
              <a:spcBef>
                <a:spcPts val="0"/>
              </a:spcBef>
              <a:spcAft>
                <a:spcPts val="0"/>
              </a:spcAft>
              <a:buSzPts val="2565"/>
              <a:buChar char="▪"/>
            </a:pPr>
            <a:r>
              <a:rPr lang="en-US" dirty="0"/>
              <a:t>Code designed with hardware in mind is ~100x faster than general-purpose code.</a:t>
            </a:r>
          </a:p>
          <a:p>
            <a:pPr marL="367091" lvl="0" indent="-306146" algn="l" rtl="0">
              <a:spcBef>
                <a:spcPts val="0"/>
              </a:spcBef>
              <a:spcAft>
                <a:spcPts val="0"/>
              </a:spcAft>
              <a:buSzPts val="2565"/>
              <a:buChar char="▪"/>
            </a:pPr>
            <a:r>
              <a:rPr lang="en-US" b="1" dirty="0"/>
              <a:t>All industrial-grade software </a:t>
            </a:r>
            <a:r>
              <a:rPr lang="en-US" dirty="0"/>
              <a:t>are built with hardware in mind</a:t>
            </a:r>
            <a:endParaRPr dirty="0"/>
          </a:p>
        </p:txBody>
      </p:sp>
      <p:sp>
        <p:nvSpPr>
          <p:cNvPr id="276" name="Google Shape;276;p24"/>
          <p:cNvSpPr txBox="1">
            <a:spLocks noGrp="1"/>
          </p:cNvSpPr>
          <p:nvPr>
            <p:ph type="title"/>
          </p:nvPr>
        </p:nvSpPr>
        <p:spPr>
          <a:xfrm>
            <a:off x="838199" y="57150"/>
            <a:ext cx="8190297"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sz="2000" dirty="0"/>
              <a:t>Why should you care about computer architecture?</a:t>
            </a:r>
            <a:endParaRPr sz="2800" dirty="0"/>
          </a:p>
        </p:txBody>
      </p:sp>
      <p:pic>
        <p:nvPicPr>
          <p:cNvPr id="3" name="Picture 2">
            <a:extLst>
              <a:ext uri="{FF2B5EF4-FFF2-40B4-BE49-F238E27FC236}">
                <a16:creationId xmlns:a16="http://schemas.microsoft.com/office/drawing/2014/main" id="{13E0114F-B943-7502-D63C-B0FFBAE44B2C}"/>
              </a:ext>
            </a:extLst>
          </p:cNvPr>
          <p:cNvPicPr>
            <a:picLocks noChangeAspect="1"/>
          </p:cNvPicPr>
          <p:nvPr/>
        </p:nvPicPr>
        <p:blipFill>
          <a:blip r:embed="rId3"/>
          <a:stretch>
            <a:fillRect/>
          </a:stretch>
        </p:blipFill>
        <p:spPr>
          <a:xfrm>
            <a:off x="3114277" y="2957428"/>
            <a:ext cx="5826069" cy="1646769"/>
          </a:xfrm>
          <a:prstGeom prst="rect">
            <a:avLst/>
          </a:prstGeom>
        </p:spPr>
      </p:pic>
      <p:sp>
        <p:nvSpPr>
          <p:cNvPr id="4" name="Google Shape;413;p26">
            <a:extLst>
              <a:ext uri="{FF2B5EF4-FFF2-40B4-BE49-F238E27FC236}">
                <a16:creationId xmlns:a16="http://schemas.microsoft.com/office/drawing/2014/main" id="{3B7EAABC-9686-15C3-21A9-CE4C31BBB69E}"/>
              </a:ext>
            </a:extLst>
          </p:cNvPr>
          <p:cNvSpPr/>
          <p:nvPr/>
        </p:nvSpPr>
        <p:spPr>
          <a:xfrm>
            <a:off x="203654" y="4265683"/>
            <a:ext cx="2449394" cy="338514"/>
          </a:xfrm>
          <a:prstGeom prst="rect">
            <a:avLst/>
          </a:prstGeom>
          <a:solidFill>
            <a:srgbClr val="FEB515"/>
          </a:solid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600" dirty="0">
                <a:solidFill>
                  <a:schemeClr val="dk1"/>
                </a:solidFill>
                <a:latin typeface="Calibri"/>
                <a:ea typeface="Calibri"/>
                <a:cs typeface="Calibri"/>
                <a:sym typeface="Calibri"/>
              </a:rPr>
              <a:t>440x Faster than Python!!!</a:t>
            </a:r>
            <a:endParaRPr sz="1600" dirty="0">
              <a:solidFill>
                <a:schemeClr val="dk1"/>
              </a:solidFill>
              <a:latin typeface="Calibri"/>
              <a:ea typeface="Calibri"/>
              <a:cs typeface="Calibri"/>
              <a:sym typeface="Calibri"/>
            </a:endParaRPr>
          </a:p>
        </p:txBody>
      </p:sp>
      <p:cxnSp>
        <p:nvCxnSpPr>
          <p:cNvPr id="6" name="Straight Arrow Connector 5">
            <a:extLst>
              <a:ext uri="{FF2B5EF4-FFF2-40B4-BE49-F238E27FC236}">
                <a16:creationId xmlns:a16="http://schemas.microsoft.com/office/drawing/2014/main" id="{9ABCA860-EA42-EE91-59FB-8A86D40CB74C}"/>
              </a:ext>
            </a:extLst>
          </p:cNvPr>
          <p:cNvCxnSpPr>
            <a:stCxn id="4" idx="3"/>
          </p:cNvCxnSpPr>
          <p:nvPr/>
        </p:nvCxnSpPr>
        <p:spPr>
          <a:xfrm>
            <a:off x="2653048" y="4434940"/>
            <a:ext cx="461229"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96675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39"/>
          <p:cNvSpPr txBox="1">
            <a:spLocks noGrp="1"/>
          </p:cNvSpPr>
          <p:nvPr>
            <p:ph type="body" idx="1"/>
          </p:nvPr>
        </p:nvSpPr>
        <p:spPr>
          <a:xfrm>
            <a:off x="247828" y="681038"/>
            <a:ext cx="3763455" cy="4024313"/>
          </a:xfrm>
          <a:prstGeom prst="rect">
            <a:avLst/>
          </a:prstGeom>
          <a:noFill/>
          <a:ln>
            <a:noFill/>
          </a:ln>
        </p:spPr>
        <p:txBody>
          <a:bodyPr spcFirstLastPara="1" wrap="square" lIns="130600" tIns="65300" rIns="130600" bIns="65300" anchor="ctr" anchorCtr="0">
            <a:noAutofit/>
          </a:bodyPr>
          <a:lstStyle/>
          <a:p>
            <a:pPr marL="66446" lvl="0" indent="0" algn="l" rtl="0">
              <a:spcBef>
                <a:spcPts val="625"/>
              </a:spcBef>
              <a:spcAft>
                <a:spcPts val="0"/>
              </a:spcAft>
              <a:buSzPts val="2554"/>
              <a:buNone/>
            </a:pPr>
            <a:r>
              <a:rPr lang="en-US"/>
              <a:t>What you need to know about this class</a:t>
            </a:r>
            <a:endParaRPr/>
          </a:p>
        </p:txBody>
      </p:sp>
      <p:sp>
        <p:nvSpPr>
          <p:cNvPr id="1464" name="Google Shape;1464;p39"/>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Agenda</a:t>
            </a:r>
            <a:endParaRPr/>
          </a:p>
        </p:txBody>
      </p:sp>
      <p:sp>
        <p:nvSpPr>
          <p:cNvPr id="1465" name="Google Shape;1465;p39"/>
          <p:cNvSpPr txBox="1">
            <a:spLocks noGrp="1"/>
          </p:cNvSpPr>
          <p:nvPr>
            <p:ph type="body" idx="2"/>
          </p:nvPr>
        </p:nvSpPr>
        <p:spPr>
          <a:xfrm>
            <a:off x="4383344" y="681037"/>
            <a:ext cx="4497694" cy="4024313"/>
          </a:xfrm>
          <a:prstGeom prst="rect">
            <a:avLst/>
          </a:prstGeom>
          <a:noFill/>
          <a:ln>
            <a:noFill/>
          </a:ln>
        </p:spPr>
        <p:txBody>
          <a:bodyPr spcFirstLastPara="1" wrap="square" lIns="130600" tIns="65300" rIns="130600" bIns="65300" anchor="t" anchorCtr="0">
            <a:noAutofit/>
          </a:bodyPr>
          <a:lstStyle/>
          <a:p>
            <a:pPr marL="367091" lvl="0" indent="0" algn="l" rtl="0">
              <a:spcBef>
                <a:spcPts val="0"/>
              </a:spcBef>
              <a:spcAft>
                <a:spcPts val="0"/>
              </a:spcAft>
              <a:buSzPts val="2554"/>
              <a:buNone/>
            </a:pPr>
            <a:endParaRPr>
              <a:latin typeface="Calibri"/>
              <a:ea typeface="Calibri"/>
              <a:cs typeface="Calibri"/>
              <a:sym typeface="Calibri"/>
            </a:endParaRPr>
          </a:p>
          <a:p>
            <a:pPr marL="367091" lvl="0" indent="-306146" algn="l" rtl="0">
              <a:spcBef>
                <a:spcPts val="625"/>
              </a:spcBef>
              <a:spcAft>
                <a:spcPts val="0"/>
              </a:spcAft>
              <a:buSzPts val="2470"/>
              <a:buChar char="▪"/>
            </a:pPr>
            <a:r>
              <a:rPr lang="en-US">
                <a:solidFill>
                  <a:srgbClr val="7F7F7F"/>
                </a:solidFill>
                <a:latin typeface="Calibri"/>
                <a:ea typeface="Calibri"/>
                <a:cs typeface="Calibri"/>
                <a:sym typeface="Calibri"/>
              </a:rPr>
              <a:t>Thinking about Machine Structures</a:t>
            </a:r>
            <a:endParaRPr>
              <a:solidFill>
                <a:srgbClr val="7F7F7F"/>
              </a:solidFill>
              <a:latin typeface="Calibri"/>
              <a:ea typeface="Calibri"/>
              <a:cs typeface="Calibri"/>
              <a:sym typeface="Calibri"/>
            </a:endParaRPr>
          </a:p>
          <a:p>
            <a:pPr marL="367091" lvl="0" indent="-306146" algn="l" rtl="0">
              <a:spcBef>
                <a:spcPts val="625"/>
              </a:spcBef>
              <a:spcAft>
                <a:spcPts val="0"/>
              </a:spcAft>
              <a:buSzPts val="2470"/>
              <a:buChar char="▪"/>
            </a:pPr>
            <a:r>
              <a:rPr lang="en-US">
                <a:solidFill>
                  <a:srgbClr val="7F7F7F"/>
                </a:solidFill>
                <a:latin typeface="Calibri"/>
                <a:ea typeface="Calibri"/>
                <a:cs typeface="Calibri"/>
                <a:sym typeface="Calibri"/>
              </a:rPr>
              <a:t>Great Ideas in Computer Architecture</a:t>
            </a:r>
            <a:endParaRPr>
              <a:solidFill>
                <a:srgbClr val="7F7F7F"/>
              </a:solidFill>
              <a:latin typeface="Calibri"/>
              <a:ea typeface="Calibri"/>
              <a:cs typeface="Calibri"/>
              <a:sym typeface="Calibri"/>
            </a:endParaRPr>
          </a:p>
          <a:p>
            <a:pPr marL="367091" lvl="0" indent="-306146" algn="l" rtl="0">
              <a:spcBef>
                <a:spcPts val="625"/>
              </a:spcBef>
              <a:spcAft>
                <a:spcPts val="0"/>
              </a:spcAft>
              <a:buSzPts val="2470"/>
              <a:buChar char="▪"/>
            </a:pPr>
            <a:r>
              <a:rPr lang="en-US">
                <a:latin typeface="Calibri"/>
                <a:ea typeface="Calibri"/>
                <a:cs typeface="Calibri"/>
                <a:sym typeface="Calibri"/>
              </a:rPr>
              <a:t>What you need to know about this class</a:t>
            </a:r>
            <a:endParaRPr/>
          </a:p>
        </p:txBody>
      </p:sp>
      <p:pic>
        <p:nvPicPr>
          <p:cNvPr id="1466" name="Google Shape;1466;p39"/>
          <p:cNvPicPr preferRelativeResize="0"/>
          <p:nvPr/>
        </p:nvPicPr>
        <p:blipFill rotWithShape="1">
          <a:blip r:embed="rId3">
            <a:alphaModFix/>
          </a:blip>
          <a:srcRect l="480" r="480"/>
          <a:stretch/>
        </p:blipFill>
        <p:spPr>
          <a:xfrm>
            <a:off x="8194080" y="0"/>
            <a:ext cx="949920" cy="1278851"/>
          </a:xfrm>
          <a:prstGeom prst="roundRect">
            <a:avLst>
              <a:gd name="adj" fmla="val 8594"/>
            </a:avLst>
          </a:prstGeom>
          <a:solidFill>
            <a:srgbClr val="ECECEC"/>
          </a:solidFill>
          <a:ln>
            <a:noFill/>
          </a:ln>
          <a:effectLst>
            <a:reflection stA="38000" endPos="28000" dist="5000" dir="5400000" sy="-100000" algn="bl" rotWithShape="0"/>
          </a:effec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37"/>
          <p:cNvSpPr txBox="1"/>
          <p:nvPr/>
        </p:nvSpPr>
        <p:spPr>
          <a:xfrm>
            <a:off x="1501700" y="4277348"/>
            <a:ext cx="6781800" cy="646290"/>
          </a:xfrm>
          <a:prstGeom prst="rect">
            <a:avLst/>
          </a:prstGeom>
          <a:noFill/>
          <a:ln>
            <a:noFill/>
          </a:ln>
          <a:effectLst>
            <a:outerShdw blurRad="50800" dist="38100" dir="2700000">
              <a:srgbClr val="000000">
                <a:alpha val="41960"/>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u="none" strike="noStrike" cap="none">
                <a:solidFill>
                  <a:srgbClr val="FFFFFF"/>
                </a:solidFill>
                <a:latin typeface="Calibri"/>
                <a:ea typeface="Calibri"/>
                <a:cs typeface="Calibri"/>
                <a:sym typeface="Calibri"/>
              </a:rPr>
              <a:t>Our schedule may change slightly depending on some factors.</a:t>
            </a:r>
            <a:br>
              <a:rPr lang="en-US" sz="1800" u="none" strike="noStrike" cap="none">
                <a:solidFill>
                  <a:srgbClr val="FFFFFF"/>
                </a:solidFill>
                <a:latin typeface="Calibri"/>
                <a:ea typeface="Calibri"/>
                <a:cs typeface="Calibri"/>
                <a:sym typeface="Calibri"/>
              </a:rPr>
            </a:br>
            <a:r>
              <a:rPr lang="en-US" sz="1800" u="none" strike="noStrike" cap="none">
                <a:solidFill>
                  <a:srgbClr val="FFFFFF"/>
                </a:solidFill>
                <a:latin typeface="Calibri"/>
                <a:ea typeface="Calibri"/>
                <a:cs typeface="Calibri"/>
                <a:sym typeface="Calibri"/>
              </a:rPr>
              <a:t>This includes lectures, assignments &amp; labs…</a:t>
            </a:r>
            <a:endParaRPr sz="1200" u="none" strike="noStrike" cap="none">
              <a:solidFill>
                <a:srgbClr val="000000"/>
              </a:solidFill>
              <a:latin typeface="Calibri"/>
              <a:ea typeface="Calibri"/>
              <a:cs typeface="Calibri"/>
              <a:sym typeface="Calibri"/>
            </a:endParaRPr>
          </a:p>
        </p:txBody>
      </p:sp>
      <p:pic>
        <p:nvPicPr>
          <p:cNvPr id="1472" name="Google Shape;1472;p37"/>
          <p:cNvPicPr preferRelativeResize="0"/>
          <p:nvPr/>
        </p:nvPicPr>
        <p:blipFill rotWithShape="1">
          <a:blip r:embed="rId3">
            <a:alphaModFix/>
          </a:blip>
          <a:srcRect l="1300" t="1574" r="1125" b="1572"/>
          <a:stretch/>
        </p:blipFill>
        <p:spPr>
          <a:xfrm>
            <a:off x="2143250" y="1368668"/>
            <a:ext cx="5176215" cy="2911621"/>
          </a:xfrm>
          <a:prstGeom prst="rect">
            <a:avLst/>
          </a:prstGeom>
          <a:noFill/>
          <a:ln>
            <a:noFill/>
          </a:ln>
        </p:spPr>
      </p:pic>
      <p:sp>
        <p:nvSpPr>
          <p:cNvPr id="1473" name="Google Shape;1473;p37"/>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Yoda says…</a:t>
            </a:r>
            <a:endParaRPr/>
          </a:p>
        </p:txBody>
      </p:sp>
      <p:sp>
        <p:nvSpPr>
          <p:cNvPr id="1474" name="Google Shape;1474;p37"/>
          <p:cNvSpPr/>
          <p:nvPr/>
        </p:nvSpPr>
        <p:spPr>
          <a:xfrm>
            <a:off x="1219200" y="800100"/>
            <a:ext cx="2057400" cy="1428750"/>
          </a:xfrm>
          <a:prstGeom prst="wedgeEllipseCallout">
            <a:avLst>
              <a:gd name="adj1" fmla="val 189120"/>
              <a:gd name="adj2" fmla="val 51667"/>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875"/>
              <a:buFont typeface="Arial"/>
              <a:buNone/>
            </a:pPr>
            <a:endParaRPr sz="22875" u="none" strike="noStrike" cap="none">
              <a:solidFill>
                <a:schemeClr val="accent1"/>
              </a:solidFill>
              <a:latin typeface="Calibri"/>
              <a:ea typeface="Calibri"/>
              <a:cs typeface="Calibri"/>
              <a:sym typeface="Calibri"/>
            </a:endParaRPr>
          </a:p>
        </p:txBody>
      </p:sp>
      <p:sp>
        <p:nvSpPr>
          <p:cNvPr id="1475" name="Google Shape;1475;p37"/>
          <p:cNvSpPr/>
          <p:nvPr/>
        </p:nvSpPr>
        <p:spPr>
          <a:xfrm>
            <a:off x="1447800" y="2628900"/>
            <a:ext cx="1219200" cy="12001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875"/>
              <a:buFont typeface="Arial"/>
              <a:buNone/>
            </a:pPr>
            <a:endParaRPr sz="22875" u="none" strike="noStrike" cap="none">
              <a:solidFill>
                <a:schemeClr val="accent1"/>
              </a:solidFill>
              <a:latin typeface="Calibri"/>
              <a:ea typeface="Calibri"/>
              <a:cs typeface="Calibri"/>
              <a:sym typeface="Calibri"/>
            </a:endParaRPr>
          </a:p>
        </p:txBody>
      </p:sp>
      <p:sp>
        <p:nvSpPr>
          <p:cNvPr id="1476" name="Google Shape;1476;p37"/>
          <p:cNvSpPr txBox="1"/>
          <p:nvPr/>
        </p:nvSpPr>
        <p:spPr>
          <a:xfrm>
            <a:off x="1654100" y="759678"/>
            <a:ext cx="6243015"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u="none" strike="noStrike" cap="none">
                <a:solidFill>
                  <a:srgbClr val="FFFFFF"/>
                </a:solidFill>
                <a:latin typeface="Calibri"/>
                <a:ea typeface="Calibri"/>
                <a:cs typeface="Calibri"/>
                <a:sym typeface="Calibri"/>
              </a:rPr>
              <a:t>“Always in motion, the future is…”</a:t>
            </a:r>
            <a:endParaRPr sz="2800" u="none" strike="noStrike" cap="none">
              <a:solidFill>
                <a:srgbClr val="FFFFFF"/>
              </a:solidFill>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80"/>
        <p:cNvGrpSpPr/>
        <p:nvPr/>
      </p:nvGrpSpPr>
      <p:grpSpPr>
        <a:xfrm>
          <a:off x="0" y="0"/>
          <a:ext cx="0" cy="0"/>
          <a:chOff x="0" y="0"/>
          <a:chExt cx="0" cy="0"/>
        </a:xfrm>
      </p:grpSpPr>
      <p:sp>
        <p:nvSpPr>
          <p:cNvPr id="1481" name="Google Shape;1481;p40"/>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a:t>Course Website: </a:t>
            </a:r>
            <a:r>
              <a:rPr lang="en-US" b="1" u="sng">
                <a:solidFill>
                  <a:schemeClr val="accent4"/>
                </a:solidFill>
                <a:latin typeface="Courier New"/>
                <a:ea typeface="Courier New"/>
                <a:cs typeface="Courier New"/>
                <a:sym typeface="Courier New"/>
                <a:hlinkClick r:id="rId3">
                  <a:extLst>
                    <a:ext uri="{A12FA001-AC4F-418D-AE19-62706E023703}">
                      <ahyp:hlinkClr xmlns:ahyp="http://schemas.microsoft.com/office/drawing/2018/hyperlinkcolor" val="tx"/>
                    </a:ext>
                  </a:extLst>
                </a:hlinkClick>
              </a:rPr>
              <a:t>https://cs61c.org/</a:t>
            </a:r>
            <a:endParaRPr b="1">
              <a:solidFill>
                <a:schemeClr val="accent4"/>
              </a:solidFill>
              <a:latin typeface="Courier New"/>
              <a:ea typeface="Courier New"/>
              <a:cs typeface="Courier New"/>
              <a:sym typeface="Courier New"/>
            </a:endParaRPr>
          </a:p>
          <a:p>
            <a:pPr marL="367091" lvl="0" indent="-306146" algn="l" rtl="0">
              <a:spcBef>
                <a:spcPts val="625"/>
              </a:spcBef>
              <a:spcAft>
                <a:spcPts val="0"/>
              </a:spcAft>
              <a:buSzPts val="2565"/>
              <a:buChar char="▪"/>
            </a:pPr>
            <a:r>
              <a:rPr lang="en-US"/>
              <a:t>Instructors: Lisa Yan &amp; Justin Yokota</a:t>
            </a:r>
            <a:endParaRPr/>
          </a:p>
          <a:p>
            <a:pPr marL="367091" lvl="0" indent="-306146" algn="l" rtl="0">
              <a:spcBef>
                <a:spcPts val="625"/>
              </a:spcBef>
              <a:spcAft>
                <a:spcPts val="0"/>
              </a:spcAft>
              <a:buSzPts val="2565"/>
              <a:buChar char="▪"/>
            </a:pPr>
            <a:r>
              <a:rPr lang="en-US"/>
              <a:t>Teaching Assistants: (see webpage)</a:t>
            </a:r>
            <a:endParaRPr/>
          </a:p>
          <a:p>
            <a:pPr marL="367091" lvl="0" indent="-306146" algn="l" rtl="0">
              <a:spcBef>
                <a:spcPts val="625"/>
              </a:spcBef>
              <a:spcAft>
                <a:spcPts val="0"/>
              </a:spcAft>
              <a:buSzPts val="2565"/>
              <a:buChar char="▪"/>
            </a:pPr>
            <a:r>
              <a:rPr lang="en-US"/>
              <a:t>EdStem</a:t>
            </a:r>
            <a:endParaRPr/>
          </a:p>
          <a:p>
            <a:pPr marL="660481" lvl="1" indent="-255121" algn="l" rtl="0">
              <a:spcBef>
                <a:spcPts val="400"/>
              </a:spcBef>
              <a:spcAft>
                <a:spcPts val="0"/>
              </a:spcAft>
              <a:buClr>
                <a:srgbClr val="C5DBC3"/>
              </a:buClr>
              <a:buSzPts val="1800"/>
              <a:buChar char="▪"/>
            </a:pPr>
            <a:r>
              <a:rPr lang="en-US" sz="2000"/>
              <a:t>Every announcement, discussion, clarification happens here</a:t>
            </a:r>
            <a:endParaRPr/>
          </a:p>
          <a:p>
            <a:pPr marL="367091" lvl="0" indent="-306146" algn="l" rtl="0">
              <a:spcBef>
                <a:spcPts val="625"/>
              </a:spcBef>
              <a:spcAft>
                <a:spcPts val="0"/>
              </a:spcAft>
              <a:buSzPts val="2565"/>
              <a:buChar char="▪"/>
            </a:pPr>
            <a:r>
              <a:rPr lang="en-US"/>
              <a:t>Optional Readings: avg 15 pages of reading/week</a:t>
            </a:r>
            <a:endParaRPr/>
          </a:p>
          <a:p>
            <a:pPr marL="660481" lvl="1" indent="-255121" algn="l" rtl="0">
              <a:spcBef>
                <a:spcPts val="400"/>
              </a:spcBef>
              <a:spcAft>
                <a:spcPts val="0"/>
              </a:spcAft>
              <a:buClr>
                <a:srgbClr val="C5DBC3"/>
              </a:buClr>
              <a:buSzPts val="1800"/>
              <a:buChar char="▪"/>
            </a:pPr>
            <a:r>
              <a:rPr lang="en-US" sz="2000"/>
              <a:t>Patterson &amp; Hennessy, Computer Organization and Design, RISC-V ed</a:t>
            </a:r>
            <a:endParaRPr/>
          </a:p>
          <a:p>
            <a:pPr marL="660481" lvl="1" indent="-255121" algn="l" rtl="0">
              <a:spcBef>
                <a:spcPts val="400"/>
              </a:spcBef>
              <a:spcAft>
                <a:spcPts val="0"/>
              </a:spcAft>
              <a:buClr>
                <a:srgbClr val="C5DBC3"/>
              </a:buClr>
              <a:buSzPts val="1800"/>
              <a:buChar char="▪"/>
            </a:pPr>
            <a:r>
              <a:rPr lang="en-US" sz="2000"/>
              <a:t>Kernighan &amp; Ritchie, The C Programming Language, 2nd Edition</a:t>
            </a:r>
            <a:endParaRPr/>
          </a:p>
          <a:p>
            <a:pPr marL="660481" lvl="1" indent="-255121" algn="l" rtl="0">
              <a:spcBef>
                <a:spcPts val="400"/>
              </a:spcBef>
              <a:spcAft>
                <a:spcPts val="0"/>
              </a:spcAft>
              <a:buClr>
                <a:srgbClr val="C5DBC3"/>
              </a:buClr>
              <a:buSzPts val="1800"/>
              <a:buChar char="▪"/>
            </a:pPr>
            <a:r>
              <a:rPr lang="en-US" sz="2000"/>
              <a:t>Barroso &amp; Holzle, The Datacenter as a Computer, 3rd Edition</a:t>
            </a:r>
            <a:endParaRPr/>
          </a:p>
          <a:p>
            <a:pPr marL="367091" lvl="0" indent="-143268" algn="l" rtl="0">
              <a:spcBef>
                <a:spcPts val="625"/>
              </a:spcBef>
              <a:spcAft>
                <a:spcPts val="0"/>
              </a:spcAft>
              <a:buSzPts val="2565"/>
              <a:buNone/>
            </a:pPr>
            <a:endParaRPr/>
          </a:p>
          <a:p>
            <a:pPr marL="367091" lvl="0" indent="-143268" algn="l" rtl="0">
              <a:spcBef>
                <a:spcPts val="625"/>
              </a:spcBef>
              <a:spcAft>
                <a:spcPts val="0"/>
              </a:spcAft>
              <a:buSzPts val="2565"/>
              <a:buNone/>
            </a:pPr>
            <a:endParaRPr/>
          </a:p>
          <a:p>
            <a:pPr marL="367091" lvl="0" indent="-143268" algn="l" rtl="0">
              <a:spcBef>
                <a:spcPts val="625"/>
              </a:spcBef>
              <a:spcAft>
                <a:spcPts val="0"/>
              </a:spcAft>
              <a:buSzPts val="2565"/>
              <a:buNone/>
            </a:pPr>
            <a:endParaRPr/>
          </a:p>
        </p:txBody>
      </p:sp>
      <p:sp>
        <p:nvSpPr>
          <p:cNvPr id="1482" name="Google Shape;1482;p40"/>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Course Information</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87"/>
        <p:cNvGrpSpPr/>
        <p:nvPr/>
      </p:nvGrpSpPr>
      <p:grpSpPr>
        <a:xfrm>
          <a:off x="0" y="0"/>
          <a:ext cx="0" cy="0"/>
          <a:chOff x="0" y="0"/>
          <a:chExt cx="0" cy="0"/>
        </a:xfrm>
      </p:grpSpPr>
      <p:sp>
        <p:nvSpPr>
          <p:cNvPr id="1488" name="Google Shape;1488;p41"/>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a:solidFill>
                  <a:srgbClr val="7F7F7F"/>
                </a:solidFill>
              </a:rPr>
              <a:t>Course Website: </a:t>
            </a:r>
            <a:r>
              <a:rPr lang="en-US" b="1" u="sng">
                <a:solidFill>
                  <a:srgbClr val="7F7F7F"/>
                </a:solidFill>
                <a:latin typeface="Courier New"/>
                <a:ea typeface="Courier New"/>
                <a:cs typeface="Courier New"/>
                <a:sym typeface="Courier New"/>
                <a:hlinkClick r:id="rId3">
                  <a:extLst>
                    <a:ext uri="{A12FA001-AC4F-418D-AE19-62706E023703}">
                      <ahyp:hlinkClr xmlns:ahyp="http://schemas.microsoft.com/office/drawing/2018/hyperlinkcolor" val="tx"/>
                    </a:ext>
                  </a:extLst>
                </a:hlinkClick>
              </a:rPr>
              <a:t>https://cs61c.org/</a:t>
            </a:r>
            <a:endParaRPr b="1">
              <a:solidFill>
                <a:srgbClr val="7F7F7F"/>
              </a:solidFill>
              <a:latin typeface="Courier New"/>
              <a:ea typeface="Courier New"/>
              <a:cs typeface="Courier New"/>
              <a:sym typeface="Courier New"/>
            </a:endParaRPr>
          </a:p>
          <a:p>
            <a:pPr marL="367091" lvl="0" indent="-306146" algn="l" rtl="0">
              <a:spcBef>
                <a:spcPts val="625"/>
              </a:spcBef>
              <a:spcAft>
                <a:spcPts val="0"/>
              </a:spcAft>
              <a:buSzPts val="2565"/>
              <a:buChar char="▪"/>
            </a:pPr>
            <a:r>
              <a:rPr lang="en-US">
                <a:solidFill>
                  <a:srgbClr val="7F7F7F"/>
                </a:solidFill>
              </a:rPr>
              <a:t>Instructors: Lisa Yan &amp; Justin Yokota</a:t>
            </a:r>
            <a:endParaRPr/>
          </a:p>
          <a:p>
            <a:pPr marL="367091" lvl="0" indent="-306146" algn="l" rtl="0">
              <a:spcBef>
                <a:spcPts val="625"/>
              </a:spcBef>
              <a:spcAft>
                <a:spcPts val="0"/>
              </a:spcAft>
              <a:buSzPts val="2565"/>
              <a:buChar char="▪"/>
            </a:pPr>
            <a:r>
              <a:rPr lang="en-US">
                <a:solidFill>
                  <a:srgbClr val="7F7F7F"/>
                </a:solidFill>
              </a:rPr>
              <a:t>Teaching Assistants: (see webpage)</a:t>
            </a:r>
            <a:endParaRPr/>
          </a:p>
          <a:p>
            <a:pPr marL="367091" lvl="0" indent="-306146" algn="l" rtl="0">
              <a:spcBef>
                <a:spcPts val="625"/>
              </a:spcBef>
              <a:spcAft>
                <a:spcPts val="0"/>
              </a:spcAft>
              <a:buSzPts val="2565"/>
              <a:buChar char="▪"/>
            </a:pPr>
            <a:r>
              <a:rPr lang="en-US">
                <a:solidFill>
                  <a:srgbClr val="7F7F7F"/>
                </a:solidFill>
              </a:rPr>
              <a:t>EdStem</a:t>
            </a:r>
            <a:endParaRPr>
              <a:solidFill>
                <a:srgbClr val="7F7F7F"/>
              </a:solidFill>
            </a:endParaRPr>
          </a:p>
          <a:p>
            <a:pPr marL="660481" lvl="1" indent="-255121" algn="l" rtl="0">
              <a:spcBef>
                <a:spcPts val="400"/>
              </a:spcBef>
              <a:spcAft>
                <a:spcPts val="0"/>
              </a:spcAft>
              <a:buClr>
                <a:srgbClr val="7F7F7F"/>
              </a:buClr>
              <a:buSzPts val="1800"/>
              <a:buChar char="▪"/>
            </a:pPr>
            <a:r>
              <a:rPr lang="en-US" sz="2000">
                <a:solidFill>
                  <a:srgbClr val="7F7F7F"/>
                </a:solidFill>
              </a:rPr>
              <a:t>Every announcement, discussion, clarification happens here</a:t>
            </a:r>
            <a:endParaRPr/>
          </a:p>
          <a:p>
            <a:pPr marL="367091" lvl="0" indent="-306146" algn="l" rtl="0">
              <a:spcBef>
                <a:spcPts val="625"/>
              </a:spcBef>
              <a:spcAft>
                <a:spcPts val="0"/>
              </a:spcAft>
              <a:buSzPts val="2565"/>
              <a:buChar char="▪"/>
            </a:pPr>
            <a:r>
              <a:rPr lang="en-US">
                <a:solidFill>
                  <a:srgbClr val="7F7F7F"/>
                </a:solidFill>
              </a:rPr>
              <a:t>Optional Readings: avg 15 pages of reading/week</a:t>
            </a:r>
            <a:endParaRPr/>
          </a:p>
          <a:p>
            <a:pPr marL="660481" lvl="1" indent="-255121" algn="l" rtl="0">
              <a:spcBef>
                <a:spcPts val="400"/>
              </a:spcBef>
              <a:spcAft>
                <a:spcPts val="0"/>
              </a:spcAft>
              <a:buClr>
                <a:srgbClr val="7F7F7F"/>
              </a:buClr>
              <a:buSzPts val="1800"/>
              <a:buChar char="▪"/>
            </a:pPr>
            <a:r>
              <a:rPr lang="en-US" sz="2000">
                <a:solidFill>
                  <a:srgbClr val="7F7F7F"/>
                </a:solidFill>
              </a:rPr>
              <a:t>Patterson &amp; Hennessy, Computer Organization and Design, RISC-V ed</a:t>
            </a:r>
            <a:endParaRPr/>
          </a:p>
          <a:p>
            <a:pPr marL="660481" lvl="1" indent="-255121" algn="l" rtl="0">
              <a:spcBef>
                <a:spcPts val="400"/>
              </a:spcBef>
              <a:spcAft>
                <a:spcPts val="0"/>
              </a:spcAft>
              <a:buClr>
                <a:srgbClr val="7F7F7F"/>
              </a:buClr>
              <a:buSzPts val="1800"/>
              <a:buChar char="▪"/>
            </a:pPr>
            <a:r>
              <a:rPr lang="en-US" sz="2000">
                <a:solidFill>
                  <a:srgbClr val="7F7F7F"/>
                </a:solidFill>
              </a:rPr>
              <a:t>Kernighan &amp; Ritchie, The C Programming Language, 2nd Edition</a:t>
            </a:r>
            <a:endParaRPr/>
          </a:p>
          <a:p>
            <a:pPr marL="660481" lvl="1" indent="-255121" algn="l" rtl="0">
              <a:spcBef>
                <a:spcPts val="400"/>
              </a:spcBef>
              <a:spcAft>
                <a:spcPts val="0"/>
              </a:spcAft>
              <a:buClr>
                <a:srgbClr val="7F7F7F"/>
              </a:buClr>
              <a:buSzPts val="1800"/>
              <a:buChar char="▪"/>
            </a:pPr>
            <a:r>
              <a:rPr lang="en-US" sz="2000">
                <a:solidFill>
                  <a:srgbClr val="7F7F7F"/>
                </a:solidFill>
              </a:rPr>
              <a:t>Barroso &amp; Holzle, The Datacenter as a Computer, 3rd Edition</a:t>
            </a:r>
            <a:endParaRPr>
              <a:solidFill>
                <a:srgbClr val="7F7F7F"/>
              </a:solidFill>
            </a:endParaRPr>
          </a:p>
          <a:p>
            <a:pPr marL="367091" lvl="0" indent="-143268" algn="l" rtl="0">
              <a:spcBef>
                <a:spcPts val="625"/>
              </a:spcBef>
              <a:spcAft>
                <a:spcPts val="0"/>
              </a:spcAft>
              <a:buSzPts val="2565"/>
              <a:buNone/>
            </a:pPr>
            <a:endParaRPr>
              <a:solidFill>
                <a:srgbClr val="7F7F7F"/>
              </a:solidFill>
            </a:endParaRPr>
          </a:p>
        </p:txBody>
      </p:sp>
      <p:sp>
        <p:nvSpPr>
          <p:cNvPr id="1489" name="Google Shape;1489;p41"/>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Course Information</a:t>
            </a:r>
            <a:endParaRPr/>
          </a:p>
        </p:txBody>
      </p:sp>
      <p:sp>
        <p:nvSpPr>
          <p:cNvPr id="1490" name="Google Shape;1490;p41"/>
          <p:cNvSpPr/>
          <p:nvPr/>
        </p:nvSpPr>
        <p:spPr>
          <a:xfrm>
            <a:off x="3728720" y="1473201"/>
            <a:ext cx="5191760" cy="1849120"/>
          </a:xfrm>
          <a:prstGeom prst="rect">
            <a:avLst/>
          </a:prstGeom>
          <a:solidFill>
            <a:srgbClr val="FEB51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u="none" strike="noStrike" cap="none" dirty="0">
                <a:solidFill>
                  <a:schemeClr val="dk1"/>
                </a:solidFill>
                <a:latin typeface="Calibri"/>
                <a:ea typeface="Calibri"/>
                <a:cs typeface="Calibri"/>
                <a:sym typeface="Calibri"/>
              </a:rPr>
              <a:t>Today’s required reading: </a:t>
            </a:r>
            <a:r>
              <a:rPr lang="en-US" sz="1800" dirty="0">
                <a:solidFill>
                  <a:srgbClr val="FF0000"/>
                </a:solidFill>
                <a:latin typeface="Calibri"/>
                <a:ea typeface="Calibri"/>
                <a:cs typeface="Calibri"/>
                <a:sym typeface="Calibri"/>
              </a:rPr>
              <a:t>Our Course Policies page!</a:t>
            </a:r>
            <a:endParaRPr dirty="0"/>
          </a:p>
          <a:p>
            <a:pPr marL="0" marR="0" lvl="0" indent="0" algn="l" rtl="0">
              <a:spcBef>
                <a:spcPts val="0"/>
              </a:spcBef>
              <a:spcAft>
                <a:spcPts val="0"/>
              </a:spcAft>
              <a:buNone/>
            </a:pPr>
            <a:r>
              <a:rPr lang="en-US" sz="1800" b="1" u="sng" dirty="0">
                <a:solidFill>
                  <a:schemeClr val="accent4"/>
                </a:solidFill>
                <a:latin typeface="Courier New"/>
                <a:ea typeface="Courier New"/>
                <a:cs typeface="Courier New"/>
                <a:sym typeface="Courier New"/>
                <a:hlinkClick r:id="rId4"/>
              </a:rPr>
              <a:t>https://cs61c.org/sp24/policies/</a:t>
            </a:r>
            <a:r>
              <a:rPr lang="en-US" sz="1800" b="1" dirty="0">
                <a:solidFill>
                  <a:schemeClr val="accent4"/>
                </a:solidFill>
                <a:latin typeface="Courier New"/>
                <a:ea typeface="Courier New"/>
                <a:cs typeface="Courier New"/>
                <a:sym typeface="Courier New"/>
              </a:rPr>
              <a:t> </a:t>
            </a:r>
            <a:endParaRPr dirty="0"/>
          </a:p>
          <a:p>
            <a:pPr marL="0" marR="0" lvl="0" indent="0" algn="l" rtl="0">
              <a:spcBef>
                <a:spcPts val="0"/>
              </a:spcBef>
              <a:spcAft>
                <a:spcPts val="0"/>
              </a:spcAft>
              <a:buNone/>
            </a:pPr>
            <a:endParaRPr sz="1800" dirty="0">
              <a:solidFill>
                <a:srgbClr val="FF0000"/>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The next few slides are an overview;</a:t>
            </a:r>
            <a:br>
              <a:rPr lang="en-US" sz="1800" dirty="0">
                <a:solidFill>
                  <a:schemeClr val="dk1"/>
                </a:solidFill>
                <a:latin typeface="Calibri"/>
                <a:ea typeface="Calibri"/>
                <a:cs typeface="Calibri"/>
                <a:sym typeface="Calibri"/>
              </a:rPr>
            </a:br>
            <a:r>
              <a:rPr lang="en-US" sz="1800" dirty="0">
                <a:solidFill>
                  <a:schemeClr val="dk1"/>
                </a:solidFill>
                <a:latin typeface="Calibri"/>
                <a:ea typeface="Calibri"/>
                <a:cs typeface="Calibri"/>
                <a:sym typeface="Calibri"/>
              </a:rPr>
              <a:t>for details, read our policies.</a:t>
            </a:r>
            <a:endParaRPr sz="1800" dirty="0">
              <a:solidFill>
                <a:srgbClr val="FF0000"/>
              </a:solidFill>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sp>
        <p:nvSpPr>
          <p:cNvPr id="1495" name="Google Shape;1495;p44"/>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a:t>Lecture</a:t>
            </a:r>
            <a:endParaRPr/>
          </a:p>
          <a:p>
            <a:pPr marL="660481" lvl="1" indent="-255121" algn="l" rtl="0">
              <a:spcBef>
                <a:spcPts val="480"/>
              </a:spcBef>
              <a:spcAft>
                <a:spcPts val="0"/>
              </a:spcAft>
              <a:buClr>
                <a:srgbClr val="C5DBC3"/>
              </a:buClr>
              <a:buSzPts val="2160"/>
              <a:buChar char="▪"/>
            </a:pPr>
            <a:r>
              <a:rPr lang="en-US"/>
              <a:t>MWF for an hour, in-person + on Zoom. </a:t>
            </a:r>
            <a:br>
              <a:rPr lang="en-US"/>
            </a:br>
            <a:r>
              <a:rPr lang="en-US"/>
              <a:t>Or watch recording. No attendance taken.</a:t>
            </a:r>
            <a:endParaRPr/>
          </a:p>
          <a:p>
            <a:pPr marL="367091" lvl="0" indent="-306146" algn="l" rtl="0">
              <a:spcBef>
                <a:spcPts val="625"/>
              </a:spcBef>
              <a:spcAft>
                <a:spcPts val="0"/>
              </a:spcAft>
              <a:buSzPts val="2565"/>
              <a:buChar char="▪"/>
            </a:pPr>
            <a:r>
              <a:rPr lang="en-US"/>
              <a:t>Homework </a:t>
            </a:r>
            <a:r>
              <a:rPr lang="en-US" sz="2000"/>
              <a:t>(due Thursdays)</a:t>
            </a:r>
            <a:r>
              <a:rPr lang="en-US"/>
              <a:t> and Discussion (WTh)</a:t>
            </a:r>
            <a:endParaRPr/>
          </a:p>
          <a:p>
            <a:pPr marL="660481" lvl="1" indent="-255121" algn="l" rtl="0">
              <a:spcBef>
                <a:spcPts val="480"/>
              </a:spcBef>
              <a:spcAft>
                <a:spcPts val="0"/>
              </a:spcAft>
              <a:buClr>
                <a:srgbClr val="C5DBC3"/>
              </a:buClr>
              <a:buSzPts val="2160"/>
              <a:buChar char="▪"/>
            </a:pPr>
            <a:r>
              <a:rPr lang="en-US"/>
              <a:t>Design, Analyze, Illustrate</a:t>
            </a:r>
            <a:endParaRPr/>
          </a:p>
          <a:p>
            <a:pPr marL="367091" lvl="0" indent="-306146" algn="l" rtl="0">
              <a:spcBef>
                <a:spcPts val="625"/>
              </a:spcBef>
              <a:spcAft>
                <a:spcPts val="0"/>
              </a:spcAft>
              <a:buSzPts val="2565"/>
              <a:buChar char="▪"/>
            </a:pPr>
            <a:r>
              <a:rPr lang="en-US"/>
              <a:t>Lab (MTu) and Project, due Tuesdays</a:t>
            </a:r>
            <a:endParaRPr/>
          </a:p>
          <a:p>
            <a:pPr marL="660481" lvl="1" indent="-255121" algn="l" rtl="0">
              <a:spcBef>
                <a:spcPts val="480"/>
              </a:spcBef>
              <a:spcAft>
                <a:spcPts val="0"/>
              </a:spcAft>
              <a:buClr>
                <a:srgbClr val="C5DBC3"/>
              </a:buClr>
              <a:buSzPts val="2160"/>
              <a:buChar char="▪"/>
            </a:pPr>
            <a:r>
              <a:rPr lang="en-US"/>
              <a:t>Implement, Simulate, Debug</a:t>
            </a:r>
            <a:endParaRPr/>
          </a:p>
          <a:p>
            <a:pPr marL="367091" lvl="0" indent="-306146" algn="l" rtl="0">
              <a:spcBef>
                <a:spcPts val="625"/>
              </a:spcBef>
              <a:spcAft>
                <a:spcPts val="0"/>
              </a:spcAft>
              <a:buSzPts val="2565"/>
              <a:buChar char="▪"/>
            </a:pPr>
            <a:r>
              <a:rPr lang="en-US"/>
              <a:t>Midterm and Final Exam</a:t>
            </a:r>
            <a:endParaRPr/>
          </a:p>
          <a:p>
            <a:pPr marL="660481" lvl="1" indent="-255121" algn="l" rtl="0">
              <a:spcBef>
                <a:spcPts val="480"/>
              </a:spcBef>
              <a:spcAft>
                <a:spcPts val="0"/>
              </a:spcAft>
              <a:buClr>
                <a:srgbClr val="C5DBC3"/>
              </a:buClr>
              <a:buSzPts val="2160"/>
              <a:buChar char="▪"/>
            </a:pPr>
            <a:r>
              <a:rPr lang="en-US"/>
              <a:t>Rock on!!! Show your stuff!!!</a:t>
            </a:r>
            <a:endParaRPr/>
          </a:p>
          <a:p>
            <a:pPr marL="367091" lvl="0" indent="-143268" algn="l" rtl="0">
              <a:spcBef>
                <a:spcPts val="625"/>
              </a:spcBef>
              <a:spcAft>
                <a:spcPts val="0"/>
              </a:spcAft>
              <a:buSzPts val="2565"/>
              <a:buNone/>
            </a:pPr>
            <a:endParaRPr/>
          </a:p>
        </p:txBody>
      </p:sp>
      <p:sp>
        <p:nvSpPr>
          <p:cNvPr id="1496" name="Google Shape;1496;p44"/>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Course Format Summary (1/2)</a:t>
            </a:r>
            <a:endParaRPr/>
          </a:p>
        </p:txBody>
      </p:sp>
      <p:sp>
        <p:nvSpPr>
          <p:cNvPr id="1497" name="Google Shape;1497;p44"/>
          <p:cNvSpPr/>
          <p:nvPr/>
        </p:nvSpPr>
        <p:spPr>
          <a:xfrm>
            <a:off x="7147932" y="2038284"/>
            <a:ext cx="255084" cy="1962244"/>
          </a:xfrm>
          <a:prstGeom prst="rightBrace">
            <a:avLst>
              <a:gd name="adj1" fmla="val 8333"/>
              <a:gd name="adj2" fmla="val 62116"/>
            </a:avLst>
          </a:prstGeom>
          <a:noFill/>
          <a:ln w="3810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accent1"/>
              </a:buClr>
              <a:buSzPts val="1400"/>
              <a:buFont typeface="Helvetica Neue"/>
              <a:buNone/>
            </a:pPr>
            <a:endParaRPr sz="1400" u="none" strike="noStrike" cap="none">
              <a:solidFill>
                <a:schemeClr val="lt1"/>
              </a:solidFill>
              <a:latin typeface="Calibri"/>
              <a:ea typeface="Calibri"/>
              <a:cs typeface="Calibri"/>
              <a:sym typeface="Calibri"/>
            </a:endParaRPr>
          </a:p>
        </p:txBody>
      </p:sp>
      <p:sp>
        <p:nvSpPr>
          <p:cNvPr id="1498" name="Google Shape;1498;p44"/>
          <p:cNvSpPr txBox="1"/>
          <p:nvPr/>
        </p:nvSpPr>
        <p:spPr>
          <a:xfrm>
            <a:off x="7403016" y="2926507"/>
            <a:ext cx="1885950" cy="1831230"/>
          </a:xfrm>
          <a:prstGeom prst="rect">
            <a:avLst/>
          </a:prstGeom>
          <a:noFill/>
          <a:ln>
            <a:noFill/>
          </a:ln>
        </p:spPr>
        <p:txBody>
          <a:bodyPr spcFirstLastPara="1" wrap="square" lIns="91425" tIns="45700" rIns="91425" bIns="45700" anchor="t" anchorCtr="0">
            <a:spAutoFit/>
          </a:bodyPr>
          <a:lstStyle/>
          <a:p>
            <a:pPr marL="7938" marR="0" lvl="0" indent="0" algn="l" rtl="0">
              <a:lnSpc>
                <a:spcPct val="90000"/>
              </a:lnSpc>
              <a:spcBef>
                <a:spcPts val="0"/>
              </a:spcBef>
              <a:spcAft>
                <a:spcPts val="0"/>
              </a:spcAft>
              <a:buClr>
                <a:schemeClr val="accent3"/>
              </a:buClr>
              <a:buSzPts val="2000"/>
              <a:buFont typeface="Calibri"/>
              <a:buNone/>
            </a:pPr>
            <a:r>
              <a:rPr lang="en-US" sz="2000" b="1" u="none" strike="noStrike" cap="none" dirty="0">
                <a:solidFill>
                  <a:schemeClr val="accent3"/>
                </a:solidFill>
                <a:latin typeface="Calibri"/>
                <a:ea typeface="Calibri"/>
                <a:cs typeface="Calibri"/>
                <a:sym typeface="Calibri"/>
              </a:rPr>
              <a:t>Lab 00 (Setup) </a:t>
            </a:r>
            <a:r>
              <a:rPr lang="en-US" sz="2000" u="none" strike="noStrike" cap="none" dirty="0">
                <a:solidFill>
                  <a:schemeClr val="accent3"/>
                </a:solidFill>
                <a:latin typeface="Calibri"/>
                <a:ea typeface="Calibri"/>
                <a:cs typeface="Calibri"/>
                <a:sym typeface="Calibri"/>
              </a:rPr>
              <a:t>due </a:t>
            </a:r>
            <a:r>
              <a:rPr lang="en-US" sz="2000" u="none" strike="noStrike" cap="none" dirty="0" err="1">
                <a:solidFill>
                  <a:srgbClr val="FF0000"/>
                </a:solidFill>
                <a:latin typeface="Calibri"/>
                <a:ea typeface="Calibri"/>
                <a:cs typeface="Calibri"/>
                <a:sym typeface="Calibri"/>
              </a:rPr>
              <a:t>Su</a:t>
            </a:r>
            <a:r>
              <a:rPr lang="en-US" sz="2000" u="none" strike="noStrike" cap="none" dirty="0">
                <a:solidFill>
                  <a:srgbClr val="FF0000"/>
                </a:solidFill>
                <a:latin typeface="Calibri"/>
                <a:ea typeface="Calibri"/>
                <a:cs typeface="Calibri"/>
                <a:sym typeface="Calibri"/>
              </a:rPr>
              <a:t> 1/21</a:t>
            </a:r>
            <a:endParaRPr sz="22875" dirty="0">
              <a:solidFill>
                <a:schemeClr val="accent1"/>
              </a:solidFill>
              <a:latin typeface="Helvetica Neue"/>
              <a:ea typeface="Helvetica Neue"/>
              <a:cs typeface="Helvetica Neue"/>
              <a:sym typeface="Helvetica Neue"/>
            </a:endParaRPr>
          </a:p>
          <a:p>
            <a:pPr marL="7938" marR="0" lvl="0" indent="0" algn="l" rtl="0">
              <a:lnSpc>
                <a:spcPct val="90000"/>
              </a:lnSpc>
              <a:spcBef>
                <a:spcPts val="600"/>
              </a:spcBef>
              <a:spcAft>
                <a:spcPts val="0"/>
              </a:spcAft>
              <a:buClr>
                <a:schemeClr val="accent3"/>
              </a:buClr>
              <a:buSzPts val="2000"/>
              <a:buFont typeface="Calibri"/>
              <a:buNone/>
            </a:pPr>
            <a:r>
              <a:rPr lang="en-US" sz="2000" u="none" strike="noStrike" cap="none" dirty="0">
                <a:solidFill>
                  <a:schemeClr val="accent3"/>
                </a:solidFill>
                <a:latin typeface="Calibri"/>
                <a:ea typeface="Calibri"/>
                <a:cs typeface="Calibri"/>
                <a:sym typeface="Calibri"/>
              </a:rPr>
              <a:t>Lab 01, Discussion 01 sections start </a:t>
            </a:r>
            <a:r>
              <a:rPr lang="en-US" sz="2000" u="none" strike="noStrike" cap="none" dirty="0">
                <a:solidFill>
                  <a:srgbClr val="FF0000"/>
                </a:solidFill>
                <a:latin typeface="Calibri"/>
                <a:ea typeface="Calibri"/>
                <a:cs typeface="Calibri"/>
                <a:sym typeface="Calibri"/>
              </a:rPr>
              <a:t>next week</a:t>
            </a:r>
            <a:endParaRPr sz="22875" dirty="0">
              <a:solidFill>
                <a:schemeClr val="accent1"/>
              </a:solidFill>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9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45"/>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a:t>Office Hours</a:t>
            </a:r>
            <a:endParaRPr/>
          </a:p>
          <a:p>
            <a:pPr marL="660481" lvl="1" indent="-255121" algn="l" rtl="0">
              <a:spcBef>
                <a:spcPts val="480"/>
              </a:spcBef>
              <a:spcAft>
                <a:spcPts val="0"/>
              </a:spcAft>
              <a:buClr>
                <a:srgbClr val="C5DBC3"/>
              </a:buClr>
              <a:buSzPts val="2160"/>
              <a:buChar char="▪"/>
            </a:pPr>
            <a:r>
              <a:rPr lang="en-US"/>
              <a:t>TA: Full in-person or full online; queue-based </a:t>
            </a:r>
            <a:endParaRPr/>
          </a:p>
          <a:p>
            <a:pPr marL="660481" lvl="1" indent="-255121" algn="l" rtl="0">
              <a:spcBef>
                <a:spcPts val="480"/>
              </a:spcBef>
              <a:spcAft>
                <a:spcPts val="0"/>
              </a:spcAft>
              <a:buClr>
                <a:srgbClr val="C5DBC3"/>
              </a:buClr>
              <a:buSzPts val="2160"/>
              <a:buChar char="▪"/>
            </a:pPr>
            <a:r>
              <a:rPr lang="en-US"/>
              <a:t>Instructor: In-person, group-based;</a:t>
            </a:r>
            <a:br>
              <a:rPr lang="en-US"/>
            </a:br>
            <a:r>
              <a:rPr lang="en-US"/>
              <a:t>	“Concept OH” for exam prep. “Tea Hours” for advising.</a:t>
            </a:r>
            <a:endParaRPr/>
          </a:p>
          <a:p>
            <a:pPr marL="367091" lvl="0" indent="-306146" algn="l" rtl="0">
              <a:spcBef>
                <a:spcPts val="625"/>
              </a:spcBef>
              <a:spcAft>
                <a:spcPts val="0"/>
              </a:spcAft>
              <a:buSzPts val="2565"/>
              <a:buChar char="▪"/>
            </a:pPr>
            <a:r>
              <a:rPr lang="en-US"/>
              <a:t>Project Parties</a:t>
            </a:r>
            <a:endParaRPr/>
          </a:p>
          <a:p>
            <a:pPr marL="660481" lvl="1" indent="-255121" algn="l" rtl="0">
              <a:spcBef>
                <a:spcPts val="480"/>
              </a:spcBef>
              <a:spcAft>
                <a:spcPts val="0"/>
              </a:spcAft>
              <a:buClr>
                <a:srgbClr val="C5DBC3"/>
              </a:buClr>
              <a:buSzPts val="2160"/>
              <a:buChar char="▪"/>
            </a:pPr>
            <a:r>
              <a:rPr lang="en-US"/>
              <a:t>Throughout the semester, pre-deadline</a:t>
            </a:r>
            <a:endParaRPr/>
          </a:p>
          <a:p>
            <a:pPr marL="367091" lvl="0" indent="-306146" algn="l" rtl="0">
              <a:spcBef>
                <a:spcPts val="625"/>
              </a:spcBef>
              <a:spcAft>
                <a:spcPts val="0"/>
              </a:spcAft>
              <a:buSzPts val="2565"/>
              <a:buChar char="▪"/>
            </a:pPr>
            <a:r>
              <a:rPr lang="en-US"/>
              <a:t>Extension form</a:t>
            </a:r>
            <a:endParaRPr/>
          </a:p>
          <a:p>
            <a:pPr marL="660481" lvl="1" indent="-255121" algn="l" rtl="0">
              <a:spcBef>
                <a:spcPts val="480"/>
              </a:spcBef>
              <a:spcAft>
                <a:spcPts val="0"/>
              </a:spcAft>
              <a:buClr>
                <a:srgbClr val="C5DBC3"/>
              </a:buClr>
              <a:buSzPts val="2160"/>
              <a:buChar char="▪"/>
            </a:pPr>
            <a:r>
              <a:rPr lang="en-US"/>
              <a:t>Late policy for all assignments (see website)</a:t>
            </a:r>
            <a:endParaRPr/>
          </a:p>
          <a:p>
            <a:pPr marL="660481" lvl="1" indent="-255121" algn="l" rtl="0">
              <a:spcBef>
                <a:spcPts val="480"/>
              </a:spcBef>
              <a:spcAft>
                <a:spcPts val="0"/>
              </a:spcAft>
              <a:buClr>
                <a:srgbClr val="C5DBC3"/>
              </a:buClr>
              <a:buSzPts val="2160"/>
              <a:buChar char="▪"/>
            </a:pPr>
            <a:r>
              <a:rPr lang="en-US"/>
              <a:t>If you can’t meet deadline, ask!</a:t>
            </a:r>
            <a:endParaRPr/>
          </a:p>
          <a:p>
            <a:pPr marL="367091" lvl="0" indent="-143268" algn="l" rtl="0">
              <a:spcBef>
                <a:spcPts val="625"/>
              </a:spcBef>
              <a:spcAft>
                <a:spcPts val="0"/>
              </a:spcAft>
              <a:buSzPts val="2565"/>
              <a:buNone/>
            </a:pPr>
            <a:endParaRPr/>
          </a:p>
        </p:txBody>
      </p:sp>
      <p:sp>
        <p:nvSpPr>
          <p:cNvPr id="1504" name="Google Shape;1504;p45"/>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Course Format Summary (2/2)</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08"/>
        <p:cNvGrpSpPr/>
        <p:nvPr/>
      </p:nvGrpSpPr>
      <p:grpSpPr>
        <a:xfrm>
          <a:off x="0" y="0"/>
          <a:ext cx="0" cy="0"/>
          <a:chOff x="0" y="0"/>
          <a:chExt cx="0" cy="0"/>
        </a:xfrm>
      </p:grpSpPr>
      <p:sp>
        <p:nvSpPr>
          <p:cNvPr id="1509" name="Google Shape;1509;p46"/>
          <p:cNvSpPr txBox="1">
            <a:spLocks noGrp="1"/>
          </p:cNvSpPr>
          <p:nvPr>
            <p:ph type="body" idx="1"/>
          </p:nvPr>
        </p:nvSpPr>
        <p:spPr>
          <a:xfrm>
            <a:off x="189571" y="681037"/>
            <a:ext cx="8954429"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dirty="0"/>
              <a:t>All assignments are due at </a:t>
            </a:r>
            <a:r>
              <a:rPr lang="en-US" b="1" dirty="0">
                <a:solidFill>
                  <a:schemeClr val="accent3"/>
                </a:solidFill>
              </a:rPr>
              <a:t>11:59:59 PM PT</a:t>
            </a:r>
            <a:r>
              <a:rPr lang="en-US" dirty="0"/>
              <a:t>.</a:t>
            </a:r>
            <a:endParaRPr dirty="0"/>
          </a:p>
          <a:p>
            <a:pPr marL="367091" lvl="0" indent="-306146" algn="l" rtl="0">
              <a:spcBef>
                <a:spcPts val="625"/>
              </a:spcBef>
              <a:spcAft>
                <a:spcPts val="0"/>
              </a:spcAft>
              <a:buSzPts val="2565"/>
              <a:buChar char="▪"/>
            </a:pPr>
            <a:r>
              <a:rPr lang="en-US" dirty="0"/>
              <a:t>There are two forms on the website:</a:t>
            </a:r>
            <a:endParaRPr dirty="0"/>
          </a:p>
          <a:p>
            <a:pPr marL="660481" lvl="1" indent="-255121" algn="l" rtl="0">
              <a:spcBef>
                <a:spcPts val="480"/>
              </a:spcBef>
              <a:spcAft>
                <a:spcPts val="0"/>
              </a:spcAft>
              <a:buClr>
                <a:srgbClr val="C5DBC3"/>
              </a:buClr>
              <a:buSzPts val="2160"/>
              <a:buChar char="▪"/>
            </a:pPr>
            <a:r>
              <a:rPr lang="en-US" dirty="0"/>
              <a:t>One form for </a:t>
            </a:r>
            <a:r>
              <a:rPr lang="en-US" b="1" dirty="0">
                <a:solidFill>
                  <a:schemeClr val="accent3"/>
                </a:solidFill>
              </a:rPr>
              <a:t>normal extensions</a:t>
            </a:r>
            <a:br>
              <a:rPr lang="en-US" dirty="0"/>
            </a:br>
            <a:r>
              <a:rPr lang="en-US" dirty="0"/>
              <a:t>(≤ 1 day for labs/HWs, ≤2 for projects), and</a:t>
            </a:r>
            <a:endParaRPr dirty="0"/>
          </a:p>
          <a:p>
            <a:pPr marL="660481" lvl="1" indent="-255121" algn="l" rtl="0">
              <a:spcBef>
                <a:spcPts val="480"/>
              </a:spcBef>
              <a:spcAft>
                <a:spcPts val="0"/>
              </a:spcAft>
              <a:buClr>
                <a:srgbClr val="C5DBC3"/>
              </a:buClr>
              <a:buSzPts val="2160"/>
              <a:buChar char="▪"/>
            </a:pPr>
            <a:r>
              <a:rPr lang="en-US" dirty="0"/>
              <a:t>One form for </a:t>
            </a:r>
            <a:r>
              <a:rPr lang="en-US" b="1" dirty="0">
                <a:solidFill>
                  <a:schemeClr val="accent3"/>
                </a:solidFill>
              </a:rPr>
              <a:t>extenuating circumstances</a:t>
            </a:r>
            <a:r>
              <a:rPr lang="en-US" dirty="0"/>
              <a:t>.</a:t>
            </a:r>
            <a:endParaRPr dirty="0"/>
          </a:p>
          <a:p>
            <a:pPr marL="367091" lvl="0" indent="-306146" algn="l" rtl="0">
              <a:spcBef>
                <a:spcPts val="625"/>
              </a:spcBef>
              <a:spcAft>
                <a:spcPts val="0"/>
              </a:spcAft>
              <a:buSzPts val="2565"/>
              <a:buChar char="▪"/>
            </a:pPr>
            <a:r>
              <a:rPr lang="en-US" dirty="0"/>
              <a:t>Please don’t hesitate to </a:t>
            </a:r>
            <a:r>
              <a:rPr lang="en-US" b="1" u="sng" dirty="0">
                <a:solidFill>
                  <a:schemeClr val="accent3"/>
                </a:solidFill>
              </a:rPr>
              <a:t>proactively</a:t>
            </a:r>
            <a:r>
              <a:rPr lang="en-US" dirty="0">
                <a:solidFill>
                  <a:schemeClr val="accent3"/>
                </a:solidFill>
              </a:rPr>
              <a:t> </a:t>
            </a:r>
            <a:r>
              <a:rPr lang="en-US" dirty="0"/>
              <a:t>ask for accommodations.</a:t>
            </a:r>
            <a:endParaRPr dirty="0"/>
          </a:p>
          <a:p>
            <a:pPr marL="660481" lvl="1" indent="-255121" algn="l" rtl="0">
              <a:spcBef>
                <a:spcPts val="480"/>
              </a:spcBef>
              <a:spcAft>
                <a:spcPts val="0"/>
              </a:spcAft>
              <a:buClr>
                <a:srgbClr val="C5DBC3"/>
              </a:buClr>
              <a:buSzPts val="2160"/>
              <a:buChar char="▪"/>
            </a:pPr>
            <a:r>
              <a:rPr lang="en-US" dirty="0"/>
              <a:t>We know life happens!</a:t>
            </a:r>
            <a:endParaRPr dirty="0"/>
          </a:p>
          <a:p>
            <a:pPr marL="660481" lvl="1" indent="-255121" algn="l" rtl="0">
              <a:spcBef>
                <a:spcPts val="480"/>
              </a:spcBef>
              <a:spcAft>
                <a:spcPts val="0"/>
              </a:spcAft>
              <a:buClr>
                <a:srgbClr val="C5DBC3"/>
              </a:buClr>
              <a:buSzPts val="2160"/>
              <a:buChar char="▪"/>
            </a:pPr>
            <a:r>
              <a:rPr lang="en-US" dirty="0"/>
              <a:t>We’re here to help and support students.</a:t>
            </a:r>
            <a:endParaRPr dirty="0"/>
          </a:p>
        </p:txBody>
      </p:sp>
      <p:sp>
        <p:nvSpPr>
          <p:cNvPr id="1510" name="Google Shape;1510;p46"/>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Lateness and Accommodations Policy</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sp>
        <p:nvSpPr>
          <p:cNvPr id="1515" name="Google Shape;1515;p48"/>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dirty="0"/>
              <a:t>Midterm Exam: </a:t>
            </a:r>
            <a:r>
              <a:rPr lang="en-US" b="1" dirty="0">
                <a:solidFill>
                  <a:schemeClr val="accent3"/>
                </a:solidFill>
              </a:rPr>
              <a:t>Wednesday, 3/13 7:00–9:00 PM PT </a:t>
            </a:r>
            <a:endParaRPr dirty="0"/>
          </a:p>
          <a:p>
            <a:pPr marL="660481" lvl="1" indent="-255121" algn="l" rtl="0">
              <a:spcBef>
                <a:spcPts val="480"/>
              </a:spcBef>
              <a:spcAft>
                <a:spcPts val="0"/>
              </a:spcAft>
              <a:buClr>
                <a:srgbClr val="C5DBC3"/>
              </a:buClr>
              <a:buSzPts val="2160"/>
              <a:buChar char="▪"/>
            </a:pPr>
            <a:r>
              <a:rPr lang="en-US" dirty="0"/>
              <a:t>In-person, evening, standard paper exam.</a:t>
            </a:r>
            <a:endParaRPr dirty="0"/>
          </a:p>
          <a:p>
            <a:pPr marL="660481" lvl="1" indent="-255121" algn="l" rtl="0">
              <a:spcBef>
                <a:spcPts val="480"/>
              </a:spcBef>
              <a:spcAft>
                <a:spcPts val="0"/>
              </a:spcAft>
              <a:buClr>
                <a:srgbClr val="C5DBC3"/>
              </a:buClr>
              <a:buSzPts val="2160"/>
              <a:buChar char="▪"/>
            </a:pPr>
            <a:r>
              <a:rPr lang="en-US" dirty="0"/>
              <a:t>ONE alternate slot for exam conflicts (time TBD).</a:t>
            </a:r>
            <a:endParaRPr dirty="0"/>
          </a:p>
          <a:p>
            <a:pPr marL="660481" lvl="1" indent="-255121" algn="l" rtl="0">
              <a:spcBef>
                <a:spcPts val="480"/>
              </a:spcBef>
              <a:spcAft>
                <a:spcPts val="0"/>
              </a:spcAft>
              <a:buClr>
                <a:srgbClr val="C5DBC3"/>
              </a:buClr>
              <a:buSzPts val="2160"/>
              <a:buChar char="▪"/>
            </a:pPr>
            <a:r>
              <a:rPr lang="en-US" dirty="0"/>
              <a:t>No remote exams outside emergency circumstances.</a:t>
            </a:r>
            <a:endParaRPr dirty="0"/>
          </a:p>
          <a:p>
            <a:pPr marL="367091" lvl="0" indent="-306146" algn="l" rtl="0">
              <a:spcBef>
                <a:spcPts val="625"/>
              </a:spcBef>
              <a:spcAft>
                <a:spcPts val="0"/>
              </a:spcAft>
              <a:buSzPts val="2565"/>
              <a:buChar char="▪"/>
            </a:pPr>
            <a:r>
              <a:rPr lang="en-US" dirty="0"/>
              <a:t>Final Exam: </a:t>
            </a:r>
            <a:r>
              <a:rPr lang="en-US" b="1" dirty="0">
                <a:solidFill>
                  <a:schemeClr val="accent3"/>
                </a:solidFill>
              </a:rPr>
              <a:t>Tuesday, 5/7 3:00–6:00 PM PT </a:t>
            </a:r>
            <a:endParaRPr dirty="0"/>
          </a:p>
          <a:p>
            <a:pPr marL="660481" lvl="1" indent="-255121" algn="l" rtl="0">
              <a:spcBef>
                <a:spcPts val="480"/>
              </a:spcBef>
              <a:spcAft>
                <a:spcPts val="0"/>
              </a:spcAft>
              <a:buClr>
                <a:srgbClr val="C5DBC3"/>
              </a:buClr>
              <a:buSzPts val="2160"/>
              <a:buChar char="▪"/>
            </a:pPr>
            <a:r>
              <a:rPr lang="en-US" dirty="0"/>
              <a:t>In-person, scheduled exam slot, standard paper exam.</a:t>
            </a:r>
            <a:endParaRPr dirty="0"/>
          </a:p>
          <a:p>
            <a:pPr marL="660481" lvl="1" indent="-255121" algn="l" rtl="0">
              <a:spcBef>
                <a:spcPts val="480"/>
              </a:spcBef>
              <a:spcAft>
                <a:spcPts val="0"/>
              </a:spcAft>
              <a:buClr>
                <a:srgbClr val="C5DBC3"/>
              </a:buClr>
              <a:buSzPts val="2160"/>
              <a:buChar char="▪"/>
            </a:pPr>
            <a:r>
              <a:rPr lang="en-US" dirty="0"/>
              <a:t>ONE alternate slot for exam conflicts (time TBD).</a:t>
            </a:r>
          </a:p>
          <a:p>
            <a:pPr marL="660481" lvl="1" indent="-255121" algn="l" rtl="0">
              <a:spcBef>
                <a:spcPts val="480"/>
              </a:spcBef>
              <a:spcAft>
                <a:spcPts val="0"/>
              </a:spcAft>
              <a:buClr>
                <a:srgbClr val="C5DBC3"/>
              </a:buClr>
              <a:buSzPts val="2160"/>
              <a:buChar char="▪"/>
            </a:pPr>
            <a:r>
              <a:rPr lang="en-US" dirty="0"/>
              <a:t>No remote exams outside emergency circumstances.</a:t>
            </a:r>
            <a:endParaRPr dirty="0"/>
          </a:p>
          <a:p>
            <a:pPr marL="660481" lvl="1" indent="-255121" algn="l" rtl="0">
              <a:spcBef>
                <a:spcPts val="480"/>
              </a:spcBef>
              <a:spcAft>
                <a:spcPts val="0"/>
              </a:spcAft>
              <a:buClr>
                <a:srgbClr val="C5DBC3"/>
              </a:buClr>
              <a:buSzPts val="2160"/>
              <a:buChar char="▪"/>
            </a:pPr>
            <a:r>
              <a:rPr lang="en-US" dirty="0"/>
              <a:t>Cumulative; see Policies page for more details.</a:t>
            </a:r>
            <a:endParaRPr dirty="0"/>
          </a:p>
        </p:txBody>
      </p:sp>
      <p:sp>
        <p:nvSpPr>
          <p:cNvPr id="1516" name="Google Shape;1516;p48"/>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Exams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520"/>
        <p:cNvGrpSpPr/>
        <p:nvPr/>
      </p:nvGrpSpPr>
      <p:grpSpPr>
        <a:xfrm>
          <a:off x="0" y="0"/>
          <a:ext cx="0" cy="0"/>
          <a:chOff x="0" y="0"/>
          <a:chExt cx="0" cy="0"/>
        </a:xfrm>
      </p:grpSpPr>
      <p:sp>
        <p:nvSpPr>
          <p:cNvPr id="1521" name="Google Shape;1521;p49"/>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rmAutofit fontScale="92500" lnSpcReduction="10000"/>
          </a:bodyPr>
          <a:lstStyle/>
          <a:p>
            <a:pPr marL="367091" lvl="0" indent="-306176" algn="l" rtl="0">
              <a:spcBef>
                <a:spcPts val="0"/>
              </a:spcBef>
              <a:spcAft>
                <a:spcPts val="0"/>
              </a:spcAft>
              <a:buSzPct val="95000"/>
              <a:buChar char="▪"/>
            </a:pPr>
            <a:r>
              <a:rPr lang="en-US"/>
              <a:t>Labs (8%)</a:t>
            </a:r>
            <a:endParaRPr/>
          </a:p>
          <a:p>
            <a:pPr marL="367091" lvl="0" indent="-306176" algn="l" rtl="0">
              <a:spcBef>
                <a:spcPts val="625"/>
              </a:spcBef>
              <a:spcAft>
                <a:spcPts val="0"/>
              </a:spcAft>
              <a:buSzPct val="95000"/>
              <a:buChar char="▪"/>
            </a:pPr>
            <a:r>
              <a:rPr lang="en-US"/>
              <a:t>Homework (12%)</a:t>
            </a:r>
            <a:endParaRPr/>
          </a:p>
          <a:p>
            <a:pPr marL="367091" lvl="0" indent="-306176" algn="l" rtl="0">
              <a:spcBef>
                <a:spcPts val="625"/>
              </a:spcBef>
              <a:spcAft>
                <a:spcPts val="0"/>
              </a:spcAft>
              <a:buSzPct val="95000"/>
              <a:buChar char="▪"/>
            </a:pPr>
            <a:r>
              <a:rPr lang="en-US"/>
              <a:t>Projects (40%)</a:t>
            </a:r>
            <a:endParaRPr/>
          </a:p>
          <a:p>
            <a:pPr marL="862560" lvl="1" indent="-457200" algn="l" rtl="0">
              <a:spcBef>
                <a:spcPts val="444"/>
              </a:spcBef>
              <a:spcAft>
                <a:spcPts val="0"/>
              </a:spcAft>
              <a:buClr>
                <a:srgbClr val="C5DBC3"/>
              </a:buClr>
              <a:buSzPct val="90000"/>
              <a:buFont typeface="Calibri"/>
              <a:buAutoNum type="arabicPeriod"/>
            </a:pPr>
            <a:r>
              <a:rPr lang="en-US"/>
              <a:t>Non-Parallel Application (C)</a:t>
            </a:r>
            <a:endParaRPr/>
          </a:p>
          <a:p>
            <a:pPr marL="862560" lvl="1" indent="-457200" algn="l" rtl="0">
              <a:spcBef>
                <a:spcPts val="444"/>
              </a:spcBef>
              <a:spcAft>
                <a:spcPts val="0"/>
              </a:spcAft>
              <a:buClr>
                <a:srgbClr val="C5DBC3"/>
              </a:buClr>
              <a:buSzPct val="90000"/>
              <a:buFont typeface="Calibri"/>
              <a:buAutoNum type="arabicPeriod"/>
            </a:pPr>
            <a:r>
              <a:rPr lang="en-US"/>
              <a:t>RISC-V Application</a:t>
            </a:r>
            <a:endParaRPr/>
          </a:p>
          <a:p>
            <a:pPr marL="862560" lvl="1" indent="-457200" algn="l" rtl="0">
              <a:spcBef>
                <a:spcPts val="444"/>
              </a:spcBef>
              <a:spcAft>
                <a:spcPts val="0"/>
              </a:spcAft>
              <a:buClr>
                <a:srgbClr val="C5DBC3"/>
              </a:buClr>
              <a:buSzPct val="90000"/>
              <a:buFont typeface="Calibri"/>
              <a:buAutoNum type="arabicPeriod"/>
            </a:pPr>
            <a:r>
              <a:rPr lang="en-US"/>
              <a:t>Computer Processor Design (Logisim)</a:t>
            </a:r>
            <a:endParaRPr/>
          </a:p>
          <a:p>
            <a:pPr marL="862560" lvl="1" indent="-457200" algn="l" rtl="0">
              <a:spcBef>
                <a:spcPts val="444"/>
              </a:spcBef>
              <a:spcAft>
                <a:spcPts val="0"/>
              </a:spcAft>
              <a:buClr>
                <a:srgbClr val="C5DBC3"/>
              </a:buClr>
              <a:buSzPct val="90000"/>
              <a:buFont typeface="Calibri"/>
              <a:buAutoNum type="arabicPeriod"/>
            </a:pPr>
            <a:r>
              <a:rPr lang="en-US"/>
              <a:t>Parallelization C Program</a:t>
            </a:r>
            <a:endParaRPr/>
          </a:p>
          <a:p>
            <a:pPr marL="660481" lvl="1" indent="-255120" algn="l" rtl="0">
              <a:spcBef>
                <a:spcPts val="444"/>
              </a:spcBef>
              <a:spcAft>
                <a:spcPts val="0"/>
              </a:spcAft>
              <a:buClr>
                <a:srgbClr val="C5DBC3"/>
              </a:buClr>
              <a:buSzPct val="90000"/>
              <a:buChar char="▪"/>
            </a:pPr>
            <a:r>
              <a:rPr lang="en-US"/>
              <a:t>ALL projects can be done individually or with partners</a:t>
            </a:r>
            <a:endParaRPr/>
          </a:p>
          <a:p>
            <a:pPr marL="367091" lvl="0" indent="-306176" algn="l" rtl="0">
              <a:spcBef>
                <a:spcPts val="625"/>
              </a:spcBef>
              <a:spcAft>
                <a:spcPts val="0"/>
              </a:spcAft>
              <a:buSzPct val="95000"/>
              <a:buChar char="▪"/>
            </a:pPr>
            <a:r>
              <a:rPr lang="en-US"/>
              <a:t>Midterm (16%)</a:t>
            </a:r>
            <a:endParaRPr/>
          </a:p>
          <a:p>
            <a:pPr marL="367091" lvl="0" indent="-306176" algn="l" rtl="0">
              <a:spcBef>
                <a:spcPts val="625"/>
              </a:spcBef>
              <a:spcAft>
                <a:spcPts val="0"/>
              </a:spcAft>
              <a:buSzPct val="95000"/>
              <a:buChar char="▪"/>
            </a:pPr>
            <a:r>
              <a:rPr lang="en-US"/>
              <a:t>Final (24%)</a:t>
            </a:r>
            <a:endParaRPr/>
          </a:p>
        </p:txBody>
      </p:sp>
      <p:sp>
        <p:nvSpPr>
          <p:cNvPr id="1522" name="Google Shape;1522;p49"/>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Course Grading (1/2)</a:t>
            </a:r>
            <a:endParaRPr/>
          </a:p>
        </p:txBody>
      </p:sp>
      <p:grpSp>
        <p:nvGrpSpPr>
          <p:cNvPr id="1523" name="Google Shape;1523;p49"/>
          <p:cNvGrpSpPr/>
          <p:nvPr/>
        </p:nvGrpSpPr>
        <p:grpSpPr>
          <a:xfrm>
            <a:off x="6146800" y="2113280"/>
            <a:ext cx="2807628" cy="1494113"/>
            <a:chOff x="6146800" y="2113280"/>
            <a:chExt cx="2807628" cy="1494113"/>
          </a:xfrm>
        </p:grpSpPr>
        <p:sp>
          <p:nvSpPr>
            <p:cNvPr id="1524" name="Google Shape;1524;p49"/>
            <p:cNvSpPr/>
            <p:nvPr/>
          </p:nvSpPr>
          <p:spPr>
            <a:xfrm>
              <a:off x="6146800" y="2113280"/>
              <a:ext cx="2807628" cy="1201419"/>
            </a:xfrm>
            <a:prstGeom prst="rect">
              <a:avLst/>
            </a:prstGeom>
            <a:solidFill>
              <a:srgbClr val="FEB51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Project partners mean </a:t>
              </a:r>
              <a:r>
                <a:rPr lang="en-US" sz="1800" b="1">
                  <a:solidFill>
                    <a:schemeClr val="dk1"/>
                  </a:solidFill>
                  <a:latin typeface="Calibri"/>
                  <a:ea typeface="Calibri"/>
                  <a:cs typeface="Calibri"/>
                  <a:sym typeface="Calibri"/>
                </a:rPr>
                <a:t>synchronous, collaborative</a:t>
              </a:r>
              <a:r>
                <a:rPr lang="en-US" sz="1800">
                  <a:solidFill>
                    <a:schemeClr val="dk1"/>
                  </a:solidFill>
                  <a:latin typeface="Calibri"/>
                  <a:ea typeface="Calibri"/>
                  <a:cs typeface="Calibri"/>
                  <a:sym typeface="Calibri"/>
                </a:rPr>
                <a:t> work! See Policies page for more details.</a:t>
              </a:r>
              <a:endParaRPr sz="1800">
                <a:solidFill>
                  <a:srgbClr val="FF0000"/>
                </a:solidFill>
                <a:latin typeface="Calibri"/>
                <a:ea typeface="Calibri"/>
                <a:cs typeface="Calibri"/>
                <a:sym typeface="Calibri"/>
              </a:endParaRPr>
            </a:p>
          </p:txBody>
        </p:sp>
        <p:sp>
          <p:nvSpPr>
            <p:cNvPr id="1525" name="Google Shape;1525;p49"/>
            <p:cNvSpPr/>
            <p:nvPr/>
          </p:nvSpPr>
          <p:spPr>
            <a:xfrm>
              <a:off x="7152640" y="3180080"/>
              <a:ext cx="887431" cy="427313"/>
            </a:xfrm>
            <a:custGeom>
              <a:avLst/>
              <a:gdLst/>
              <a:ahLst/>
              <a:cxnLst/>
              <a:rect l="l" t="t" r="r" b="b"/>
              <a:pathLst>
                <a:path w="887431" h="427313" extrusionOk="0">
                  <a:moveTo>
                    <a:pt x="812800" y="0"/>
                  </a:moveTo>
                  <a:cubicBezTo>
                    <a:pt x="829733" y="20320"/>
                    <a:pt x="849399" y="38645"/>
                    <a:pt x="863600" y="60960"/>
                  </a:cubicBezTo>
                  <a:cubicBezTo>
                    <a:pt x="896809" y="113145"/>
                    <a:pt x="890481" y="175155"/>
                    <a:pt x="873760" y="233680"/>
                  </a:cubicBezTo>
                  <a:cubicBezTo>
                    <a:pt x="870405" y="245421"/>
                    <a:pt x="853440" y="247227"/>
                    <a:pt x="843280" y="254000"/>
                  </a:cubicBezTo>
                  <a:cubicBezTo>
                    <a:pt x="812800" y="250613"/>
                    <a:pt x="773525" y="265525"/>
                    <a:pt x="751840" y="243840"/>
                  </a:cubicBezTo>
                  <a:cubicBezTo>
                    <a:pt x="693467" y="185467"/>
                    <a:pt x="770608" y="169851"/>
                    <a:pt x="792480" y="162560"/>
                  </a:cubicBezTo>
                  <a:cubicBezTo>
                    <a:pt x="812800" y="165947"/>
                    <a:pt x="835554" y="162499"/>
                    <a:pt x="853440" y="172720"/>
                  </a:cubicBezTo>
                  <a:cubicBezTo>
                    <a:pt x="862739" y="178033"/>
                    <a:pt x="863600" y="192490"/>
                    <a:pt x="863600" y="203200"/>
                  </a:cubicBezTo>
                  <a:cubicBezTo>
                    <a:pt x="863600" y="219909"/>
                    <a:pt x="863365" y="296057"/>
                    <a:pt x="833120" y="314960"/>
                  </a:cubicBezTo>
                  <a:cubicBezTo>
                    <a:pt x="814957" y="326312"/>
                    <a:pt x="792480" y="328507"/>
                    <a:pt x="772160" y="335280"/>
                  </a:cubicBezTo>
                  <a:cubicBezTo>
                    <a:pt x="729612" y="349463"/>
                    <a:pt x="728466" y="351864"/>
                    <a:pt x="670560" y="355600"/>
                  </a:cubicBezTo>
                  <a:cubicBezTo>
                    <a:pt x="589378" y="360838"/>
                    <a:pt x="508000" y="362373"/>
                    <a:pt x="426720" y="365760"/>
                  </a:cubicBezTo>
                  <a:cubicBezTo>
                    <a:pt x="392853" y="369147"/>
                    <a:pt x="358857" y="371422"/>
                    <a:pt x="325120" y="375920"/>
                  </a:cubicBezTo>
                  <a:cubicBezTo>
                    <a:pt x="308003" y="378202"/>
                    <a:pt x="291388" y="383454"/>
                    <a:pt x="274320" y="386080"/>
                  </a:cubicBezTo>
                  <a:cubicBezTo>
                    <a:pt x="247333" y="390232"/>
                    <a:pt x="220027" y="392088"/>
                    <a:pt x="193040" y="396240"/>
                  </a:cubicBezTo>
                  <a:cubicBezTo>
                    <a:pt x="175972" y="398866"/>
                    <a:pt x="159274" y="403561"/>
                    <a:pt x="142240" y="406400"/>
                  </a:cubicBezTo>
                  <a:cubicBezTo>
                    <a:pt x="118618" y="410337"/>
                    <a:pt x="94827" y="413173"/>
                    <a:pt x="71120" y="416560"/>
                  </a:cubicBezTo>
                  <a:cubicBezTo>
                    <a:pt x="27789" y="431004"/>
                    <a:pt x="51350" y="426720"/>
                    <a:pt x="0" y="426720"/>
                  </a:cubicBezTo>
                </a:path>
              </a:pathLst>
            </a:custGeom>
            <a:noFill/>
            <a:ln w="2857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2875">
                <a:solidFill>
                  <a:schemeClr val="lt1"/>
                </a:solidFill>
                <a:latin typeface="Helvetica Neue"/>
                <a:ea typeface="Helvetica Neue"/>
                <a:cs typeface="Helvetica Neue"/>
                <a:sym typeface="Helvetica Neue"/>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Google Shape;120;p5"/>
          <p:cNvPicPr preferRelativeResize="0"/>
          <p:nvPr/>
        </p:nvPicPr>
        <p:blipFill rotWithShape="1">
          <a:blip r:embed="rId3">
            <a:alphaModFix/>
          </a:blip>
          <a:srcRect b="13555"/>
          <a:stretch/>
        </p:blipFill>
        <p:spPr>
          <a:xfrm>
            <a:off x="2345612" y="681037"/>
            <a:ext cx="6323304" cy="4100513"/>
          </a:xfrm>
          <a:prstGeom prst="rect">
            <a:avLst/>
          </a:prstGeom>
          <a:noFill/>
          <a:ln>
            <a:noFill/>
          </a:ln>
        </p:spPr>
      </p:pic>
      <p:sp>
        <p:nvSpPr>
          <p:cNvPr id="121" name="Google Shape;121;p5"/>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Old School CS61C</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529"/>
        <p:cNvGrpSpPr/>
        <p:nvPr/>
      </p:nvGrpSpPr>
      <p:grpSpPr>
        <a:xfrm>
          <a:off x="0" y="0"/>
          <a:ext cx="0" cy="0"/>
          <a:chOff x="0" y="0"/>
          <a:chExt cx="0" cy="0"/>
        </a:xfrm>
      </p:grpSpPr>
      <p:sp>
        <p:nvSpPr>
          <p:cNvPr id="1530" name="Google Shape;1530;p50"/>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b="1" dirty="0"/>
              <a:t>Absolute Grading! </a:t>
            </a:r>
            <a:r>
              <a:rPr lang="en-US" dirty="0"/>
              <a:t>(not curved!)</a:t>
            </a:r>
            <a:endParaRPr dirty="0"/>
          </a:p>
          <a:p>
            <a:pPr marL="660481" lvl="1" indent="-255121" algn="l" rtl="0">
              <a:spcBef>
                <a:spcPts val="320"/>
              </a:spcBef>
              <a:spcAft>
                <a:spcPts val="0"/>
              </a:spcAft>
              <a:buClr>
                <a:schemeClr val="accent4"/>
              </a:buClr>
              <a:buSzPts val="1440"/>
              <a:buChar char="▪"/>
            </a:pPr>
            <a:r>
              <a:rPr lang="en-US" sz="1600" b="1" u="sng" dirty="0">
                <a:solidFill>
                  <a:schemeClr val="accent4"/>
                </a:solidFill>
                <a:latin typeface="Courier New"/>
                <a:ea typeface="Courier New"/>
                <a:cs typeface="Courier New"/>
                <a:sym typeface="Courier New"/>
                <a:hlinkClick r:id="rId3">
                  <a:extLst>
                    <a:ext uri="{A12FA001-AC4F-418D-AE19-62706E023703}">
                      <ahyp:hlinkClr xmlns:ahyp="http://schemas.microsoft.com/office/drawing/2018/hyperlinkcolor" val="tx"/>
                    </a:ext>
                  </a:extLst>
                </a:hlinkClick>
              </a:rPr>
              <a:t>https://eecs.berkeley.edu/resources/faculty-staff/academic-personnel/grading-guidelines-undergrad/</a:t>
            </a:r>
            <a:r>
              <a:rPr lang="en-US" sz="1600" b="1" dirty="0">
                <a:solidFill>
                  <a:schemeClr val="accent4"/>
                </a:solidFill>
                <a:latin typeface="Courier New"/>
                <a:ea typeface="Courier New"/>
                <a:cs typeface="Courier New"/>
                <a:sym typeface="Courier New"/>
              </a:rPr>
              <a:t> </a:t>
            </a:r>
            <a:endParaRPr b="1" dirty="0">
              <a:solidFill>
                <a:schemeClr val="accent4"/>
              </a:solidFill>
              <a:latin typeface="Courier New"/>
              <a:ea typeface="Courier New"/>
              <a:cs typeface="Courier New"/>
              <a:sym typeface="Courier New"/>
            </a:endParaRPr>
          </a:p>
          <a:p>
            <a:pPr marL="660481" lvl="1" indent="-255121" algn="l" rtl="0">
              <a:spcBef>
                <a:spcPts val="480"/>
              </a:spcBef>
              <a:spcAft>
                <a:spcPts val="0"/>
              </a:spcAft>
              <a:buClr>
                <a:srgbClr val="C5DBC3"/>
              </a:buClr>
              <a:buSzPts val="2160"/>
              <a:buChar char="▪"/>
            </a:pPr>
            <a:r>
              <a:rPr lang="en-US" dirty="0"/>
              <a:t>“A typical GPA for courses in the lower division is 2.8-3.3. This GPA would result, for example, from 35% A’s, 45% B’s, 13% C’s, 7% </a:t>
            </a:r>
            <a:r>
              <a:rPr lang="en-US" dirty="0" err="1"/>
              <a:t>D’s,F’s</a:t>
            </a:r>
            <a:r>
              <a:rPr lang="en-US" dirty="0"/>
              <a:t>.” </a:t>
            </a:r>
            <a:endParaRPr dirty="0"/>
          </a:p>
          <a:p>
            <a:pPr marL="367091" lvl="0" indent="-306146" algn="l" rtl="0">
              <a:spcBef>
                <a:spcPts val="625"/>
              </a:spcBef>
              <a:spcAft>
                <a:spcPts val="0"/>
              </a:spcAft>
              <a:buSzPts val="2565"/>
              <a:buChar char="▪"/>
            </a:pPr>
            <a:r>
              <a:rPr lang="en-US" dirty="0"/>
              <a:t>Job/Intern Interviews: They grill you with technical questions, so it’s what you know and can do, not your GPA.</a:t>
            </a:r>
            <a:endParaRPr dirty="0"/>
          </a:p>
          <a:p>
            <a:pPr marL="660481" lvl="1" indent="-255121" algn="l" rtl="0">
              <a:spcBef>
                <a:spcPts val="480"/>
              </a:spcBef>
              <a:spcAft>
                <a:spcPts val="0"/>
              </a:spcAft>
              <a:buClr>
                <a:srgbClr val="C5DBC3"/>
              </a:buClr>
              <a:buSzPts val="2160"/>
              <a:buChar char="▪"/>
            </a:pPr>
            <a:r>
              <a:rPr lang="en-US" dirty="0"/>
              <a:t>CS61C gives good stuff to say!</a:t>
            </a:r>
            <a:endParaRPr dirty="0"/>
          </a:p>
          <a:p>
            <a:pPr marL="367091" lvl="0" indent="-143268" algn="l" rtl="0">
              <a:spcBef>
                <a:spcPts val="625"/>
              </a:spcBef>
              <a:spcAft>
                <a:spcPts val="0"/>
              </a:spcAft>
              <a:buSzPts val="2565"/>
              <a:buNone/>
            </a:pPr>
            <a:endParaRPr dirty="0"/>
          </a:p>
        </p:txBody>
      </p:sp>
      <p:sp>
        <p:nvSpPr>
          <p:cNvPr id="1531" name="Google Shape;1531;p50"/>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Course Grading (2/2)</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51"/>
          <p:cNvSpPr txBox="1"/>
          <p:nvPr/>
        </p:nvSpPr>
        <p:spPr>
          <a:xfrm>
            <a:off x="3371850" y="2359384"/>
            <a:ext cx="2400300" cy="424732"/>
          </a:xfrm>
          <a:prstGeom prst="rect">
            <a:avLst/>
          </a:prstGeom>
          <a:noFill/>
          <a:ln>
            <a:noFill/>
          </a:ln>
        </p:spPr>
        <p:txBody>
          <a:bodyPr spcFirstLastPara="1" wrap="square" lIns="91425" tIns="45700" rIns="91425" bIns="45700" anchor="t" anchorCtr="0">
            <a:spAutoFit/>
          </a:bodyPr>
          <a:lstStyle/>
          <a:p>
            <a:pPr marL="7938" marR="0" lvl="0" indent="0" algn="ctr" rtl="0">
              <a:lnSpc>
                <a:spcPct val="90000"/>
              </a:lnSpc>
              <a:spcBef>
                <a:spcPts val="0"/>
              </a:spcBef>
              <a:spcAft>
                <a:spcPts val="0"/>
              </a:spcAft>
              <a:buClr>
                <a:schemeClr val="accent3"/>
              </a:buClr>
              <a:buSzPts val="2400"/>
              <a:buFont typeface="Calibri"/>
              <a:buNone/>
            </a:pPr>
            <a:r>
              <a:rPr lang="en-US" sz="2400" u="none" strike="noStrike" cap="none">
                <a:solidFill>
                  <a:schemeClr val="accent3"/>
                </a:solidFill>
                <a:latin typeface="Calibri"/>
                <a:ea typeface="Calibri"/>
                <a:cs typeface="Calibri"/>
                <a:sym typeface="Calibri"/>
              </a:rPr>
              <a:t>(somber pause)</a:t>
            </a:r>
            <a:endParaRPr sz="22875">
              <a:solidFill>
                <a:schemeClr val="accent1"/>
              </a:solidFill>
              <a:latin typeface="Helvetica Neue"/>
              <a:ea typeface="Helvetica Neue"/>
              <a:cs typeface="Helvetica Neue"/>
              <a:sym typeface="Helvetica Neue"/>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540"/>
        <p:cNvGrpSpPr/>
        <p:nvPr/>
      </p:nvGrpSpPr>
      <p:grpSpPr>
        <a:xfrm>
          <a:off x="0" y="0"/>
          <a:ext cx="0" cy="0"/>
          <a:chOff x="0" y="0"/>
          <a:chExt cx="0" cy="0"/>
        </a:xfrm>
      </p:grpSpPr>
      <p:sp>
        <p:nvSpPr>
          <p:cNvPr id="1541" name="Google Shape;1541;p52"/>
          <p:cNvSpPr txBox="1">
            <a:spLocks noGrp="1"/>
          </p:cNvSpPr>
          <p:nvPr>
            <p:ph type="body" idx="1"/>
          </p:nvPr>
        </p:nvSpPr>
        <p:spPr>
          <a:xfrm>
            <a:off x="189571" y="681037"/>
            <a:ext cx="8525805" cy="4277043"/>
          </a:xfrm>
          <a:prstGeom prst="rect">
            <a:avLst/>
          </a:prstGeom>
          <a:noFill/>
          <a:ln>
            <a:noFill/>
          </a:ln>
        </p:spPr>
        <p:txBody>
          <a:bodyPr spcFirstLastPara="1" wrap="square" lIns="130600" tIns="65300" rIns="130600" bIns="65300" anchor="t" anchorCtr="0">
            <a:normAutofit fontScale="77500" lnSpcReduction="20000"/>
          </a:bodyPr>
          <a:lstStyle/>
          <a:p>
            <a:pPr marL="367091" lvl="0" indent="-306176" algn="l" rtl="0">
              <a:spcBef>
                <a:spcPts val="0"/>
              </a:spcBef>
              <a:spcAft>
                <a:spcPts val="0"/>
              </a:spcAft>
              <a:buSzPct val="95000"/>
              <a:buChar char="▪"/>
            </a:pPr>
            <a:r>
              <a:rPr lang="en-US" dirty="0"/>
              <a:t>Assignment Collaboration:</a:t>
            </a:r>
            <a:endParaRPr dirty="0"/>
          </a:p>
          <a:p>
            <a:pPr marL="660481" lvl="1" indent="-255121" algn="l" rtl="0">
              <a:spcBef>
                <a:spcPts val="372"/>
              </a:spcBef>
              <a:spcAft>
                <a:spcPts val="0"/>
              </a:spcAft>
              <a:buClr>
                <a:srgbClr val="C5DBC3"/>
              </a:buClr>
              <a:buSzPct val="90000"/>
              <a:buChar char="▪"/>
            </a:pPr>
            <a:r>
              <a:rPr lang="en-US" dirty="0"/>
              <a:t>All homework and labs are to be your work ALONE.</a:t>
            </a:r>
            <a:endParaRPr dirty="0"/>
          </a:p>
          <a:p>
            <a:pPr marL="660481" lvl="1" indent="-255121" algn="l" rtl="0">
              <a:spcBef>
                <a:spcPts val="372"/>
              </a:spcBef>
              <a:spcAft>
                <a:spcPts val="0"/>
              </a:spcAft>
              <a:buClr>
                <a:srgbClr val="C5DBC3"/>
              </a:buClr>
              <a:buSzPct val="90000"/>
              <a:buChar char="▪"/>
            </a:pPr>
            <a:r>
              <a:rPr lang="en-US" dirty="0"/>
              <a:t>Projects can be done either solo or in pairs.</a:t>
            </a:r>
            <a:endParaRPr dirty="0"/>
          </a:p>
          <a:p>
            <a:pPr marL="660481" lvl="1" indent="-255121" algn="l" rtl="0">
              <a:spcBef>
                <a:spcPts val="372"/>
              </a:spcBef>
              <a:spcAft>
                <a:spcPts val="0"/>
              </a:spcAft>
              <a:buClr>
                <a:srgbClr val="C5DBC3"/>
              </a:buClr>
              <a:buSzPct val="90000"/>
              <a:buChar char="▪"/>
            </a:pPr>
            <a:r>
              <a:rPr lang="en-US" b="1" dirty="0">
                <a:solidFill>
                  <a:schemeClr val="accent3"/>
                </a:solidFill>
              </a:rPr>
              <a:t>Partners commit to the responsibility to work together synchronously</a:t>
            </a:r>
            <a:r>
              <a:rPr lang="en-US" dirty="0">
                <a:solidFill>
                  <a:schemeClr val="accent3"/>
                </a:solidFill>
              </a:rPr>
              <a:t>.</a:t>
            </a:r>
            <a:endParaRPr dirty="0">
              <a:solidFill>
                <a:schemeClr val="accent3"/>
              </a:solidFill>
            </a:endParaRPr>
          </a:p>
          <a:p>
            <a:pPr marL="660481" lvl="1" indent="-255121" algn="l" rtl="0">
              <a:spcBef>
                <a:spcPts val="372"/>
              </a:spcBef>
              <a:spcAft>
                <a:spcPts val="0"/>
              </a:spcAft>
              <a:buClr>
                <a:srgbClr val="C5DBC3"/>
              </a:buClr>
              <a:buSzPct val="90000"/>
              <a:buChar char="▪"/>
            </a:pPr>
            <a:r>
              <a:rPr lang="en-US" dirty="0"/>
              <a:t>PARTNER TEAMS MAY NOT WORK WITH OTHER PARTNER TEAMS.</a:t>
            </a:r>
            <a:endParaRPr dirty="0"/>
          </a:p>
          <a:p>
            <a:pPr marL="367091" lvl="0" indent="-306176" algn="l" rtl="0">
              <a:spcBef>
                <a:spcPts val="625"/>
              </a:spcBef>
              <a:spcAft>
                <a:spcPts val="0"/>
              </a:spcAft>
              <a:buSzPct val="95000"/>
              <a:buChar char="▪"/>
            </a:pPr>
            <a:r>
              <a:rPr lang="en-US" dirty="0"/>
              <a:t>You are encouraged to help teach others </a:t>
            </a:r>
            <a:r>
              <a:rPr lang="en-US" b="1" u="sng" dirty="0">
                <a:solidFill>
                  <a:schemeClr val="accent3"/>
                </a:solidFill>
              </a:rPr>
              <a:t>debugging strategies</a:t>
            </a:r>
            <a:r>
              <a:rPr lang="en-US" dirty="0"/>
              <a:t>.</a:t>
            </a:r>
            <a:endParaRPr dirty="0"/>
          </a:p>
          <a:p>
            <a:pPr marL="660481" lvl="1" indent="-255121" algn="l" rtl="0">
              <a:spcBef>
                <a:spcPts val="372"/>
              </a:spcBef>
              <a:spcAft>
                <a:spcPts val="0"/>
              </a:spcAft>
              <a:buClr>
                <a:srgbClr val="C5DBC3"/>
              </a:buClr>
              <a:buSzPct val="90000"/>
              <a:buChar char="▪"/>
            </a:pPr>
            <a:r>
              <a:rPr lang="en-US" dirty="0"/>
              <a:t>Beyond that, we don’t want you sharing/soliciting approaches nor ideas nor </a:t>
            </a:r>
            <a:r>
              <a:rPr lang="en-US" b="1" u="sng" dirty="0">
                <a:solidFill>
                  <a:srgbClr val="FF0000"/>
                </a:solidFill>
              </a:rPr>
              <a:t>code</a:t>
            </a:r>
            <a:r>
              <a:rPr lang="en-US" dirty="0"/>
              <a:t> nor whiteboarding with other students! Sometimes, the point of the assignment WAS the “algorithm.” And if you share that, they won’t learn what we want them to learn).</a:t>
            </a:r>
            <a:endParaRPr dirty="0"/>
          </a:p>
          <a:p>
            <a:pPr marL="660481" lvl="1" indent="-255121" algn="l" rtl="0">
              <a:spcBef>
                <a:spcPts val="372"/>
              </a:spcBef>
              <a:spcAft>
                <a:spcPts val="0"/>
              </a:spcAft>
              <a:buClr>
                <a:srgbClr val="C5DBC3"/>
              </a:buClr>
              <a:buSzPct val="90000"/>
              <a:buChar char="▪"/>
            </a:pPr>
            <a:r>
              <a:rPr lang="en-US" dirty="0"/>
              <a:t>HKN and tutoring sessions that work you through the pseudocode are not allowed. </a:t>
            </a:r>
            <a:endParaRPr dirty="0"/>
          </a:p>
          <a:p>
            <a:pPr marL="660481" lvl="1" indent="-255121" algn="l" rtl="0">
              <a:spcBef>
                <a:spcPts val="372"/>
              </a:spcBef>
              <a:spcAft>
                <a:spcPts val="0"/>
              </a:spcAft>
              <a:buClr>
                <a:schemeClr val="accent3"/>
              </a:buClr>
              <a:buSzPct val="90000"/>
              <a:buChar char="▪"/>
            </a:pPr>
            <a:r>
              <a:rPr lang="en-US" b="1" dirty="0">
                <a:solidFill>
                  <a:schemeClr val="accent3"/>
                </a:solidFill>
              </a:rPr>
              <a:t>The pseudocode is sometimes the entire point!</a:t>
            </a:r>
            <a:r>
              <a:rPr lang="en-US" dirty="0"/>
              <a:t>  Feel free to answer questions on Ed that help them debug (don’t share code, even snippets there). We expect that what you hand in is yours.</a:t>
            </a:r>
            <a:endParaRPr dirty="0"/>
          </a:p>
        </p:txBody>
      </p:sp>
      <p:sp>
        <p:nvSpPr>
          <p:cNvPr id="1542" name="Google Shape;1542;p52"/>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sz="2800"/>
              <a:t>Collaboration and Independent Work Policy</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4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4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41">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41">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4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41">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41">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41">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4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1"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sp>
        <p:nvSpPr>
          <p:cNvPr id="1547" name="Google Shape;1547;p53"/>
          <p:cNvSpPr txBox="1">
            <a:spLocks noGrp="1"/>
          </p:cNvSpPr>
          <p:nvPr>
            <p:ph type="body" idx="1"/>
          </p:nvPr>
        </p:nvSpPr>
        <p:spPr>
          <a:xfrm>
            <a:off x="1" y="681037"/>
            <a:ext cx="8971280" cy="4405313"/>
          </a:xfrm>
          <a:prstGeom prst="rect">
            <a:avLst/>
          </a:prstGeom>
          <a:noFill/>
          <a:ln>
            <a:noFill/>
          </a:ln>
        </p:spPr>
        <p:txBody>
          <a:bodyPr spcFirstLastPara="1" wrap="square" lIns="130600" tIns="65300" rIns="130600" bIns="65300" anchor="t" anchorCtr="0">
            <a:normAutofit fontScale="77500" lnSpcReduction="20000"/>
          </a:bodyPr>
          <a:lstStyle/>
          <a:p>
            <a:pPr marL="367091" lvl="0" indent="-306176" algn="l" rtl="0">
              <a:spcBef>
                <a:spcPts val="0"/>
              </a:spcBef>
              <a:spcAft>
                <a:spcPts val="0"/>
              </a:spcAft>
              <a:buSzPct val="95000"/>
              <a:buChar char="▪"/>
            </a:pPr>
            <a:r>
              <a:rPr lang="en-US" dirty="0"/>
              <a:t>It is NOT acceptable:</a:t>
            </a:r>
            <a:endParaRPr dirty="0"/>
          </a:p>
          <a:p>
            <a:pPr marL="660481" lvl="1" indent="-255121" algn="l" rtl="0">
              <a:spcBef>
                <a:spcPts val="372"/>
              </a:spcBef>
              <a:spcAft>
                <a:spcPts val="0"/>
              </a:spcAft>
              <a:buClr>
                <a:srgbClr val="C5DBC3"/>
              </a:buClr>
              <a:buSzPct val="90000"/>
              <a:buChar char="▪"/>
            </a:pPr>
            <a:r>
              <a:rPr lang="en-US" dirty="0"/>
              <a:t>To copy or look at solutions from other students, for any reason.</a:t>
            </a:r>
            <a:endParaRPr dirty="0"/>
          </a:p>
          <a:p>
            <a:pPr marL="660481" lvl="1" indent="-255121" algn="l" rtl="0">
              <a:spcBef>
                <a:spcPts val="372"/>
              </a:spcBef>
              <a:spcAft>
                <a:spcPts val="0"/>
              </a:spcAft>
              <a:buClr>
                <a:srgbClr val="C5DBC3"/>
              </a:buClr>
              <a:buSzPct val="90000"/>
              <a:buChar char="▪"/>
            </a:pPr>
            <a:r>
              <a:rPr lang="en-US" dirty="0"/>
              <a:t>To copy or look at (or start your) solutions from the Web, for any reason.</a:t>
            </a:r>
            <a:endParaRPr dirty="0"/>
          </a:p>
          <a:p>
            <a:pPr marL="660481" lvl="1" indent="-255121" algn="l" rtl="0">
              <a:spcBef>
                <a:spcPts val="372"/>
              </a:spcBef>
              <a:spcAft>
                <a:spcPts val="0"/>
              </a:spcAft>
              <a:buClr>
                <a:srgbClr val="FF0000"/>
              </a:buClr>
              <a:buSzPct val="90000"/>
              <a:buChar char="▪"/>
            </a:pPr>
            <a:r>
              <a:rPr lang="en-US" dirty="0">
                <a:solidFill>
                  <a:srgbClr val="FF0000"/>
                </a:solidFill>
              </a:rPr>
              <a:t>To be irresponsible and create opportunities for unscrupulous students (e.g., public </a:t>
            </a:r>
            <a:r>
              <a:rPr lang="en-US" dirty="0" err="1">
                <a:solidFill>
                  <a:srgbClr val="FF0000"/>
                </a:solidFill>
              </a:rPr>
              <a:t>GitHubs</a:t>
            </a:r>
            <a:r>
              <a:rPr lang="en-US" dirty="0">
                <a:solidFill>
                  <a:srgbClr val="FF0000"/>
                </a:solidFill>
              </a:rPr>
              <a:t>, walking away while logged on, leaving notes around, etc.).</a:t>
            </a:r>
            <a:endParaRPr dirty="0"/>
          </a:p>
          <a:p>
            <a:pPr marL="367091" lvl="0" indent="-306176" algn="l" rtl="0">
              <a:spcBef>
                <a:spcPts val="625"/>
              </a:spcBef>
              <a:spcAft>
                <a:spcPts val="0"/>
              </a:spcAft>
              <a:buSzPct val="95000"/>
              <a:buChar char="▪"/>
            </a:pPr>
            <a:r>
              <a:rPr lang="en-US" dirty="0"/>
              <a:t>We have tools and methods, developed over many years, for detecting this. </a:t>
            </a:r>
            <a:r>
              <a:rPr lang="en-US" b="1" u="sng" dirty="0">
                <a:solidFill>
                  <a:srgbClr val="FF0000"/>
                </a:solidFill>
              </a:rPr>
              <a:t>You WILL be caught, and the penalties WILL be severe.</a:t>
            </a:r>
            <a:r>
              <a:rPr lang="en-US" dirty="0">
                <a:solidFill>
                  <a:srgbClr val="FF0000"/>
                </a:solidFill>
              </a:rPr>
              <a:t>  </a:t>
            </a:r>
            <a:r>
              <a:rPr lang="en-US" b="1" u="sng" dirty="0">
                <a:solidFill>
                  <a:schemeClr val="accent3"/>
                </a:solidFill>
              </a:rPr>
              <a:t>If you have questions whether a behavior is crossing the line, ask!</a:t>
            </a:r>
            <a:endParaRPr dirty="0"/>
          </a:p>
          <a:p>
            <a:pPr marL="660481" lvl="1" indent="-255121" algn="l" rtl="0">
              <a:spcBef>
                <a:spcPts val="372"/>
              </a:spcBef>
              <a:spcAft>
                <a:spcPts val="0"/>
              </a:spcAft>
              <a:buClr>
                <a:srgbClr val="C5DBC3"/>
              </a:buClr>
              <a:buSzPct val="90000"/>
              <a:buChar char="▪"/>
            </a:pPr>
            <a:r>
              <a:rPr lang="en-US" dirty="0"/>
              <a:t>At minimum: negative points in the assignment AND a report to the Center of Student Conduct.</a:t>
            </a:r>
            <a:endParaRPr dirty="0"/>
          </a:p>
          <a:p>
            <a:pPr marL="660481" lvl="1" indent="-255121" algn="l" rtl="0">
              <a:spcBef>
                <a:spcPts val="372"/>
              </a:spcBef>
              <a:spcAft>
                <a:spcPts val="0"/>
              </a:spcAft>
              <a:buClr>
                <a:srgbClr val="C5DBC3"/>
              </a:buClr>
              <a:buSzPct val="90000"/>
              <a:buChar char="▪"/>
            </a:pPr>
            <a:r>
              <a:rPr lang="en-US" dirty="0"/>
              <a:t>Both Giver and Receiver are equally culpable and suffer equal penalties.</a:t>
            </a:r>
            <a:endParaRPr dirty="0"/>
          </a:p>
          <a:p>
            <a:pPr marL="367091" lvl="0" indent="-306176" algn="l" rtl="0">
              <a:spcBef>
                <a:spcPts val="625"/>
              </a:spcBef>
              <a:spcAft>
                <a:spcPts val="0"/>
              </a:spcAft>
              <a:buSzPct val="95000"/>
              <a:buChar char="▪"/>
            </a:pPr>
            <a:r>
              <a:rPr lang="en-US" dirty="0">
                <a:solidFill>
                  <a:schemeClr val="lt1"/>
                </a:solidFill>
              </a:rPr>
              <a:t>50-100 students are caught </a:t>
            </a:r>
            <a:r>
              <a:rPr lang="en-US" b="1" u="sng" dirty="0">
                <a:solidFill>
                  <a:schemeClr val="lt1"/>
                </a:solidFill>
              </a:rPr>
              <a:t>every</a:t>
            </a:r>
            <a:r>
              <a:rPr lang="en-US" dirty="0">
                <a:solidFill>
                  <a:schemeClr val="lt1"/>
                </a:solidFill>
              </a:rPr>
              <a:t> semester.</a:t>
            </a:r>
            <a:endParaRPr dirty="0"/>
          </a:p>
          <a:p>
            <a:pPr marL="660481" lvl="1" indent="-255121" algn="l" rtl="0">
              <a:spcBef>
                <a:spcPts val="372"/>
              </a:spcBef>
              <a:spcAft>
                <a:spcPts val="0"/>
              </a:spcAft>
              <a:buClr>
                <a:srgbClr val="C5DBC3"/>
              </a:buClr>
              <a:buSzPct val="90000"/>
              <a:buChar char="▪"/>
            </a:pPr>
            <a:r>
              <a:rPr lang="en-US" dirty="0"/>
              <a:t>We also check </a:t>
            </a:r>
            <a:r>
              <a:rPr lang="en-US" b="1" u="sng" dirty="0">
                <a:solidFill>
                  <a:schemeClr val="accent3"/>
                </a:solidFill>
              </a:rPr>
              <a:t>intermediate student work</a:t>
            </a:r>
            <a:r>
              <a:rPr lang="en-US" dirty="0"/>
              <a:t>—accounted for 60% of Fall 2023 cases.</a:t>
            </a:r>
            <a:endParaRPr dirty="0"/>
          </a:p>
          <a:p>
            <a:pPr marL="660481" lvl="1" indent="-255121" algn="l" rtl="0">
              <a:spcBef>
                <a:spcPts val="372"/>
              </a:spcBef>
              <a:spcAft>
                <a:spcPts val="0"/>
              </a:spcAft>
              <a:buClr>
                <a:srgbClr val="FF0000"/>
              </a:buClr>
              <a:buSzPct val="90000"/>
              <a:buChar char="▪"/>
            </a:pPr>
            <a:r>
              <a:rPr lang="en-US" u="sng" dirty="0">
                <a:solidFill>
                  <a:srgbClr val="FF0000"/>
                </a:solidFill>
              </a:rPr>
              <a:t>Plagiarism at </a:t>
            </a:r>
            <a:r>
              <a:rPr lang="en-US" b="1" u="sng" dirty="0">
                <a:solidFill>
                  <a:srgbClr val="FF0000"/>
                </a:solidFill>
              </a:rPr>
              <a:t>any point in your work</a:t>
            </a:r>
            <a:r>
              <a:rPr lang="en-US" u="sng" dirty="0">
                <a:solidFill>
                  <a:srgbClr val="FF0000"/>
                </a:solidFill>
              </a:rPr>
              <a:t> is unacceptable</a:t>
            </a:r>
            <a:r>
              <a:rPr lang="en-US" b="1" u="sng" dirty="0">
                <a:solidFill>
                  <a:srgbClr val="FF0000"/>
                </a:solidFill>
              </a:rPr>
              <a:t>.</a:t>
            </a:r>
            <a:endParaRPr u="sng" dirty="0">
              <a:solidFill>
                <a:srgbClr val="FF0000"/>
              </a:solidFill>
            </a:endParaRPr>
          </a:p>
        </p:txBody>
      </p:sp>
      <p:sp>
        <p:nvSpPr>
          <p:cNvPr id="1548" name="Google Shape;1548;p53"/>
          <p:cNvSpPr txBox="1">
            <a:spLocks noGrp="1"/>
          </p:cNvSpPr>
          <p:nvPr>
            <p:ph type="title"/>
          </p:nvPr>
        </p:nvSpPr>
        <p:spPr>
          <a:xfrm>
            <a:off x="838200" y="57150"/>
            <a:ext cx="8234680"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sz="2800"/>
              <a:t>Excessive Collaboration and Academic Misconduct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47">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547">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547">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547">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54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552"/>
        <p:cNvGrpSpPr/>
        <p:nvPr/>
      </p:nvGrpSpPr>
      <p:grpSpPr>
        <a:xfrm>
          <a:off x="0" y="0"/>
          <a:ext cx="0" cy="0"/>
          <a:chOff x="0" y="0"/>
          <a:chExt cx="0" cy="0"/>
        </a:xfrm>
      </p:grpSpPr>
      <p:sp>
        <p:nvSpPr>
          <p:cNvPr id="1553" name="Google Shape;1553;p54"/>
          <p:cNvSpPr/>
          <p:nvPr/>
        </p:nvSpPr>
        <p:spPr>
          <a:xfrm>
            <a:off x="1513840" y="1977390"/>
            <a:ext cx="6116320" cy="11887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u="none" strike="noStrike" cap="none" dirty="0">
                <a:solidFill>
                  <a:schemeClr val="accent3"/>
                </a:solidFill>
                <a:latin typeface="Calibri"/>
                <a:ea typeface="Calibri"/>
                <a:cs typeface="Calibri"/>
                <a:sym typeface="Calibri"/>
              </a:rPr>
              <a:t>Read our </a:t>
            </a:r>
            <a:r>
              <a:rPr lang="en-US" sz="2400" dirty="0">
                <a:solidFill>
                  <a:schemeClr val="accent3"/>
                </a:solidFill>
                <a:latin typeface="Calibri"/>
                <a:ea typeface="Calibri"/>
                <a:cs typeface="Calibri"/>
                <a:sym typeface="Calibri"/>
              </a:rPr>
              <a:t>Course Policies</a:t>
            </a:r>
            <a:r>
              <a:rPr lang="en-US" sz="2400" u="none" strike="noStrike" cap="none" dirty="0">
                <a:solidFill>
                  <a:schemeClr val="accent3"/>
                </a:solidFill>
                <a:latin typeface="Calibri"/>
                <a:ea typeface="Calibri"/>
                <a:cs typeface="Calibri"/>
                <a:sym typeface="Calibri"/>
              </a:rPr>
              <a:t> in full:</a:t>
            </a:r>
            <a:endParaRPr sz="2400" dirty="0">
              <a:solidFill>
                <a:schemeClr val="accent3"/>
              </a:solidFill>
              <a:latin typeface="Calibri"/>
              <a:ea typeface="Calibri"/>
              <a:cs typeface="Calibri"/>
              <a:sym typeface="Calibri"/>
            </a:endParaRPr>
          </a:p>
          <a:p>
            <a:pPr marL="0" marR="0" lvl="0" indent="0" algn="ctr" rtl="0">
              <a:spcBef>
                <a:spcPts val="0"/>
              </a:spcBef>
              <a:spcAft>
                <a:spcPts val="0"/>
              </a:spcAft>
              <a:buNone/>
            </a:pPr>
            <a:r>
              <a:rPr lang="en-US" sz="2400" b="1" u="sng" dirty="0">
                <a:solidFill>
                  <a:schemeClr val="accent4"/>
                </a:solidFill>
                <a:latin typeface="Courier New"/>
                <a:ea typeface="Courier New"/>
                <a:cs typeface="Courier New"/>
                <a:sym typeface="Courier New"/>
                <a:hlinkClick r:id="rId3"/>
              </a:rPr>
              <a:t>https://cs61c.org/sp24/policies/</a:t>
            </a:r>
            <a:r>
              <a:rPr lang="en-US" sz="2400" b="1" dirty="0">
                <a:solidFill>
                  <a:schemeClr val="accent4"/>
                </a:solidFill>
                <a:latin typeface="Courier New"/>
                <a:ea typeface="Courier New"/>
                <a:cs typeface="Courier New"/>
                <a:sym typeface="Courier New"/>
                <a:hlinkClick r:id="rId3"/>
              </a:rPr>
              <a:t> </a:t>
            </a:r>
            <a:endParaRPr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557"/>
        <p:cNvGrpSpPr/>
        <p:nvPr/>
      </p:nvGrpSpPr>
      <p:grpSpPr>
        <a:xfrm>
          <a:off x="0" y="0"/>
          <a:ext cx="0" cy="0"/>
          <a:chOff x="0" y="0"/>
          <a:chExt cx="0" cy="0"/>
        </a:xfrm>
      </p:grpSpPr>
      <p:sp>
        <p:nvSpPr>
          <p:cNvPr id="1558" name="Google Shape;1558;p55"/>
          <p:cNvSpPr txBox="1">
            <a:spLocks noGrp="1"/>
          </p:cNvSpPr>
          <p:nvPr>
            <p:ph type="body" idx="1"/>
          </p:nvPr>
        </p:nvSpPr>
        <p:spPr>
          <a:xfrm>
            <a:off x="189571" y="681037"/>
            <a:ext cx="8525805" cy="4175443"/>
          </a:xfrm>
          <a:prstGeom prst="rect">
            <a:avLst/>
          </a:prstGeom>
          <a:noFill/>
          <a:ln>
            <a:noFill/>
          </a:ln>
        </p:spPr>
        <p:txBody>
          <a:bodyPr spcFirstLastPara="1" wrap="square" lIns="130600" tIns="65300" rIns="130600" bIns="65300" anchor="t" anchorCtr="0">
            <a:normAutofit lnSpcReduction="10000"/>
          </a:bodyPr>
          <a:lstStyle/>
          <a:p>
            <a:pPr marL="367091" lvl="0" indent="-306146" algn="l" rtl="0">
              <a:spcBef>
                <a:spcPts val="0"/>
              </a:spcBef>
              <a:spcAft>
                <a:spcPts val="0"/>
              </a:spcAft>
              <a:buSzPts val="2565"/>
              <a:buChar char="▪"/>
            </a:pPr>
            <a:r>
              <a:rPr lang="en-US"/>
              <a:t>To make your experience in CS61C</a:t>
            </a:r>
            <a:br>
              <a:rPr lang="en-US"/>
            </a:br>
            <a:r>
              <a:rPr lang="en-US"/>
              <a:t>as enjoyable &amp; informative as possible</a:t>
            </a:r>
            <a:endParaRPr/>
          </a:p>
          <a:p>
            <a:pPr marL="660481" lvl="1" indent="-255121" algn="l" rtl="0">
              <a:spcBef>
                <a:spcPts val="480"/>
              </a:spcBef>
              <a:spcAft>
                <a:spcPts val="0"/>
              </a:spcAft>
              <a:buClr>
                <a:srgbClr val="C5DBC3"/>
              </a:buClr>
              <a:buSzPts val="2160"/>
              <a:buChar char="▪"/>
            </a:pPr>
            <a:r>
              <a:rPr lang="en-US"/>
              <a:t>Humor, enthusiasm, guests, </a:t>
            </a:r>
            <a:br>
              <a:rPr lang="en-US"/>
            </a:br>
            <a:r>
              <a:rPr lang="en-US"/>
              <a:t>technology-in- the-news in lecture</a:t>
            </a:r>
            <a:endParaRPr/>
          </a:p>
          <a:p>
            <a:pPr marL="660481" lvl="1" indent="-255121" algn="l" rtl="0">
              <a:spcBef>
                <a:spcPts val="480"/>
              </a:spcBef>
              <a:spcAft>
                <a:spcPts val="0"/>
              </a:spcAft>
              <a:buClr>
                <a:srgbClr val="C5DBC3"/>
              </a:buClr>
              <a:buSzPts val="2160"/>
              <a:buChar char="▪"/>
            </a:pPr>
            <a:r>
              <a:rPr lang="en-US"/>
              <a:t>Fun, challenging projects &amp; HW</a:t>
            </a:r>
            <a:endParaRPr/>
          </a:p>
          <a:p>
            <a:pPr marL="660481" lvl="1" indent="-255121" algn="l" rtl="0">
              <a:spcBef>
                <a:spcPts val="480"/>
              </a:spcBef>
              <a:spcAft>
                <a:spcPts val="0"/>
              </a:spcAft>
              <a:buClr>
                <a:srgbClr val="C5DBC3"/>
              </a:buClr>
              <a:buSzPts val="2160"/>
              <a:buChar char="▪"/>
            </a:pPr>
            <a:r>
              <a:rPr lang="en-US"/>
              <a:t>Pro-student accommodations policies</a:t>
            </a:r>
            <a:endParaRPr/>
          </a:p>
          <a:p>
            <a:pPr marL="367091" lvl="0" indent="-306146" algn="l" rtl="0">
              <a:spcBef>
                <a:spcPts val="625"/>
              </a:spcBef>
              <a:spcAft>
                <a:spcPts val="0"/>
              </a:spcAft>
              <a:buSzPts val="2565"/>
              <a:buChar char="▪"/>
            </a:pPr>
            <a:r>
              <a:rPr lang="en-US"/>
              <a:t>To maintain Cal standards of excellence</a:t>
            </a:r>
            <a:endParaRPr/>
          </a:p>
          <a:p>
            <a:pPr marL="660481" lvl="1" indent="-255121" algn="l" rtl="0">
              <a:spcBef>
                <a:spcPts val="480"/>
              </a:spcBef>
              <a:spcAft>
                <a:spcPts val="0"/>
              </a:spcAft>
              <a:buClr>
                <a:srgbClr val="C5DBC3"/>
              </a:buClr>
              <a:buSzPts val="2160"/>
              <a:buChar char="▪"/>
            </a:pPr>
            <a:r>
              <a:rPr lang="en-US"/>
              <a:t>Projects &amp; exams as rigorous as every year.</a:t>
            </a:r>
            <a:endParaRPr/>
          </a:p>
          <a:p>
            <a:pPr marL="367091" lvl="0" indent="-306146" algn="l" rtl="0">
              <a:spcBef>
                <a:spcPts val="625"/>
              </a:spcBef>
              <a:spcAft>
                <a:spcPts val="0"/>
              </a:spcAft>
              <a:buSzPts val="2565"/>
              <a:buChar char="▪"/>
            </a:pPr>
            <a:r>
              <a:rPr lang="en-US"/>
              <a:t>To be solid undergraduate instructors</a:t>
            </a:r>
            <a:endParaRPr/>
          </a:p>
          <a:p>
            <a:pPr marL="660481" lvl="1" indent="-255121" algn="l" rtl="0">
              <a:spcBef>
                <a:spcPts val="480"/>
              </a:spcBef>
              <a:spcAft>
                <a:spcPts val="0"/>
              </a:spcAft>
              <a:buClr>
                <a:srgbClr val="C5DBC3"/>
              </a:buClr>
              <a:buSzPts val="2160"/>
              <a:buChar char="▪"/>
            </a:pPr>
            <a:r>
              <a:rPr lang="en-US"/>
              <a:t>Please give feedback so we can improve!</a:t>
            </a:r>
            <a:endParaRPr/>
          </a:p>
        </p:txBody>
      </p:sp>
      <p:sp>
        <p:nvSpPr>
          <p:cNvPr id="1559" name="Google Shape;1559;p55"/>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Our goals as instructors</a:t>
            </a:r>
            <a:endParaRPr/>
          </a:p>
        </p:txBody>
      </p:sp>
      <p:pic>
        <p:nvPicPr>
          <p:cNvPr id="1560" name="Google Shape;1560;p55"/>
          <p:cNvPicPr preferRelativeResize="0"/>
          <p:nvPr/>
        </p:nvPicPr>
        <p:blipFill rotWithShape="1">
          <a:blip r:embed="rId3">
            <a:alphaModFix/>
          </a:blip>
          <a:srcRect l="12860" r="12860"/>
          <a:stretch/>
        </p:blipFill>
        <p:spPr>
          <a:xfrm>
            <a:off x="7765456" y="770440"/>
            <a:ext cx="949920" cy="1278851"/>
          </a:xfrm>
          <a:prstGeom prst="roundRect">
            <a:avLst>
              <a:gd name="adj" fmla="val 8594"/>
            </a:avLst>
          </a:prstGeom>
          <a:solidFill>
            <a:srgbClr val="ECECEC"/>
          </a:solidFill>
          <a:ln>
            <a:noFill/>
          </a:ln>
          <a:effectLst>
            <a:reflection stA="38000" endPos="28000" dist="5000" dir="5400000" sy="-100000" algn="bl" rotWithShape="0"/>
          </a:effectLst>
        </p:spPr>
      </p:pic>
      <p:pic>
        <p:nvPicPr>
          <p:cNvPr id="1561" name="Google Shape;1561;p55"/>
          <p:cNvPicPr preferRelativeResize="0"/>
          <p:nvPr/>
        </p:nvPicPr>
        <p:blipFill rotWithShape="1">
          <a:blip r:embed="rId4">
            <a:alphaModFix/>
          </a:blip>
          <a:srcRect l="1" t="1" r="-5" b="50441"/>
          <a:stretch/>
        </p:blipFill>
        <p:spPr>
          <a:xfrm>
            <a:off x="6680200" y="770440"/>
            <a:ext cx="949920" cy="1267882"/>
          </a:xfrm>
          <a:prstGeom prst="roundRect">
            <a:avLst>
              <a:gd name="adj" fmla="val 8594"/>
            </a:avLst>
          </a:prstGeom>
          <a:solidFill>
            <a:srgbClr val="ECECEC"/>
          </a:solidFill>
          <a:ln>
            <a:noFill/>
          </a:ln>
          <a:effectLst>
            <a:reflection stA="38000" endPos="28000" dist="5000" dir="5400000"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5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5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5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5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5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5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58">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55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565"/>
        <p:cNvGrpSpPr/>
        <p:nvPr/>
      </p:nvGrpSpPr>
      <p:grpSpPr>
        <a:xfrm>
          <a:off x="0" y="0"/>
          <a:ext cx="0" cy="0"/>
          <a:chOff x="0" y="0"/>
          <a:chExt cx="0" cy="0"/>
        </a:xfrm>
      </p:grpSpPr>
      <p:sp>
        <p:nvSpPr>
          <p:cNvPr id="1566" name="Google Shape;1566;p56"/>
          <p:cNvSpPr txBox="1">
            <a:spLocks noGrp="1"/>
          </p:cNvSpPr>
          <p:nvPr>
            <p:ph type="body" idx="1"/>
          </p:nvPr>
        </p:nvSpPr>
        <p:spPr>
          <a:xfrm>
            <a:off x="189571" y="681037"/>
            <a:ext cx="8525805" cy="4024313"/>
          </a:xfrm>
          <a:prstGeom prst="rect">
            <a:avLst/>
          </a:prstGeom>
          <a:noFill/>
          <a:ln>
            <a:noFill/>
          </a:ln>
        </p:spPr>
        <p:txBody>
          <a:bodyPr spcFirstLastPara="1" wrap="square" lIns="130600" tIns="65300" rIns="130600" bIns="65300" anchor="t" anchorCtr="0">
            <a:noAutofit/>
          </a:bodyPr>
          <a:lstStyle/>
          <a:p>
            <a:pPr marL="367091" lvl="0" indent="-306146" algn="l" rtl="0">
              <a:spcBef>
                <a:spcPts val="0"/>
              </a:spcBef>
              <a:spcAft>
                <a:spcPts val="0"/>
              </a:spcAft>
              <a:buSzPts val="2565"/>
              <a:buChar char="▪"/>
            </a:pPr>
            <a:r>
              <a:rPr lang="en-US" dirty="0"/>
              <a:t>CS61C: Learn Great Ideas in Computer Architecture to enable high performance programming via parallelism, not just learn C.</a:t>
            </a:r>
            <a:endParaRPr dirty="0"/>
          </a:p>
          <a:p>
            <a:pPr marL="862560" lvl="1" indent="-457200" algn="l" rtl="0">
              <a:spcBef>
                <a:spcPts val="480"/>
              </a:spcBef>
              <a:spcAft>
                <a:spcPts val="0"/>
              </a:spcAft>
              <a:buClr>
                <a:srgbClr val="C5DBC3"/>
              </a:buClr>
              <a:buSzPts val="2160"/>
              <a:buFont typeface="Calibri"/>
              <a:buAutoNum type="arabicPeriod"/>
            </a:pPr>
            <a:r>
              <a:rPr lang="en-US" dirty="0"/>
              <a:t>Abstraction (Layers of Representation / Interpretation)</a:t>
            </a:r>
            <a:endParaRPr dirty="0"/>
          </a:p>
          <a:p>
            <a:pPr marL="862560" lvl="1" indent="-457200" algn="l" rtl="0">
              <a:spcBef>
                <a:spcPts val="480"/>
              </a:spcBef>
              <a:spcAft>
                <a:spcPts val="0"/>
              </a:spcAft>
              <a:buClr>
                <a:srgbClr val="C5DBC3"/>
              </a:buClr>
              <a:buSzPts val="2160"/>
              <a:buFont typeface="Calibri"/>
              <a:buAutoNum type="arabicPeriod"/>
            </a:pPr>
            <a:r>
              <a:rPr lang="en-US" dirty="0"/>
              <a:t>Moore’s Law</a:t>
            </a:r>
            <a:endParaRPr dirty="0"/>
          </a:p>
          <a:p>
            <a:pPr marL="862560" lvl="1" indent="-457200" algn="l" rtl="0">
              <a:spcBef>
                <a:spcPts val="480"/>
              </a:spcBef>
              <a:spcAft>
                <a:spcPts val="0"/>
              </a:spcAft>
              <a:buClr>
                <a:srgbClr val="C5DBC3"/>
              </a:buClr>
              <a:buSzPts val="2160"/>
              <a:buFont typeface="Calibri"/>
              <a:buAutoNum type="arabicPeriod"/>
            </a:pPr>
            <a:r>
              <a:rPr lang="en-US" dirty="0"/>
              <a:t>Principle of Locality/Memory Hierarchy</a:t>
            </a:r>
            <a:endParaRPr dirty="0"/>
          </a:p>
          <a:p>
            <a:pPr marL="862560" lvl="1" indent="-457200" algn="l" rtl="0">
              <a:spcBef>
                <a:spcPts val="480"/>
              </a:spcBef>
              <a:spcAft>
                <a:spcPts val="0"/>
              </a:spcAft>
              <a:buClr>
                <a:srgbClr val="C5DBC3"/>
              </a:buClr>
              <a:buSzPts val="2160"/>
              <a:buFont typeface="Calibri"/>
              <a:buAutoNum type="arabicPeriod"/>
            </a:pPr>
            <a:r>
              <a:rPr lang="en-US" dirty="0"/>
              <a:t>Parallelism</a:t>
            </a:r>
            <a:endParaRPr dirty="0"/>
          </a:p>
          <a:p>
            <a:pPr marL="862560" lvl="1" indent="-457200" algn="l" rtl="0">
              <a:spcBef>
                <a:spcPts val="480"/>
              </a:spcBef>
              <a:spcAft>
                <a:spcPts val="0"/>
              </a:spcAft>
              <a:buClr>
                <a:srgbClr val="C5DBC3"/>
              </a:buClr>
              <a:buSzPts val="2160"/>
              <a:buFont typeface="Calibri"/>
              <a:buAutoNum type="arabicPeriod"/>
            </a:pPr>
            <a:r>
              <a:rPr lang="en-US" dirty="0"/>
              <a:t>Performance Measurement and Improvement</a:t>
            </a:r>
            <a:endParaRPr dirty="0"/>
          </a:p>
          <a:p>
            <a:pPr marL="862560" lvl="1" indent="-457200" algn="l" rtl="0">
              <a:spcBef>
                <a:spcPts val="480"/>
              </a:spcBef>
              <a:spcAft>
                <a:spcPts val="0"/>
              </a:spcAft>
              <a:buClr>
                <a:srgbClr val="C5DBC3"/>
              </a:buClr>
              <a:buSzPts val="2160"/>
              <a:buFont typeface="Calibri"/>
              <a:buAutoNum type="arabicPeriod"/>
            </a:pPr>
            <a:r>
              <a:rPr lang="en-US" dirty="0"/>
              <a:t>(Extra) Dependability via Redundancy</a:t>
            </a:r>
            <a:endParaRPr dirty="0"/>
          </a:p>
          <a:p>
            <a:pPr marL="367091" lvl="0" indent="-143268" algn="l" rtl="0">
              <a:spcBef>
                <a:spcPts val="625"/>
              </a:spcBef>
              <a:spcAft>
                <a:spcPts val="0"/>
              </a:spcAft>
              <a:buSzPts val="2565"/>
              <a:buNone/>
            </a:pPr>
            <a:endParaRPr dirty="0"/>
          </a:p>
          <a:p>
            <a:pPr marL="367091" lvl="0" indent="-143268" algn="l" rtl="0">
              <a:spcBef>
                <a:spcPts val="625"/>
              </a:spcBef>
              <a:spcAft>
                <a:spcPts val="0"/>
              </a:spcAft>
              <a:buSzPts val="2565"/>
              <a:buNone/>
            </a:pPr>
            <a:endParaRPr dirty="0"/>
          </a:p>
          <a:p>
            <a:pPr marL="367091" lvl="0" indent="-143268" algn="l" rtl="0">
              <a:spcBef>
                <a:spcPts val="625"/>
              </a:spcBef>
              <a:spcAft>
                <a:spcPts val="0"/>
              </a:spcAft>
              <a:buSzPts val="2565"/>
              <a:buNone/>
            </a:pPr>
            <a:endParaRPr dirty="0"/>
          </a:p>
        </p:txBody>
      </p:sp>
      <p:sp>
        <p:nvSpPr>
          <p:cNvPr id="1567" name="Google Shape;1567;p56"/>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None/>
            </a:pPr>
            <a:r>
              <a:rPr lang="en-US"/>
              <a:t>Summary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127" name="Google Shape;127;p6"/>
          <p:cNvPicPr preferRelativeResize="0"/>
          <p:nvPr/>
        </p:nvPicPr>
        <p:blipFill rotWithShape="1">
          <a:blip r:embed="rId3">
            <a:alphaModFix/>
          </a:blip>
          <a:srcRect b="13555"/>
          <a:stretch/>
        </p:blipFill>
        <p:spPr>
          <a:xfrm>
            <a:off x="2345612" y="681037"/>
            <a:ext cx="6323304" cy="4100513"/>
          </a:xfrm>
          <a:prstGeom prst="rect">
            <a:avLst/>
          </a:prstGeom>
          <a:noFill/>
          <a:ln>
            <a:noFill/>
          </a:ln>
        </p:spPr>
      </p:pic>
      <p:sp>
        <p:nvSpPr>
          <p:cNvPr id="128" name="Google Shape;128;p6"/>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E4DDD2"/>
              </a:buClr>
              <a:buSzPts val="3200"/>
              <a:buFont typeface="Arial"/>
              <a:buNone/>
            </a:pPr>
            <a:r>
              <a:rPr lang="en-US"/>
              <a:t>Old School CS61C</a:t>
            </a:r>
            <a:endParaRPr/>
          </a:p>
        </p:txBody>
      </p:sp>
      <p:sp>
        <p:nvSpPr>
          <p:cNvPr id="129" name="Google Shape;129;p6"/>
          <p:cNvSpPr txBox="1"/>
          <p:nvPr/>
        </p:nvSpPr>
        <p:spPr>
          <a:xfrm>
            <a:off x="4752575" y="2453768"/>
            <a:ext cx="4617989" cy="857250"/>
          </a:xfrm>
          <a:prstGeom prst="rect">
            <a:avLst/>
          </a:prstGeom>
          <a:noFill/>
          <a:ln>
            <a:noFill/>
          </a:ln>
        </p:spPr>
        <p:txBody>
          <a:bodyPr spcFirstLastPara="1" wrap="square" lIns="91425" tIns="45700" rIns="91425" bIns="45700" anchor="ctr" anchorCtr="0">
            <a:noAutofit/>
          </a:bodyPr>
          <a:lstStyle/>
          <a:p>
            <a:pPr marL="0" marR="0" lvl="0" indent="0" algn="ctr" rtl="0">
              <a:lnSpc>
                <a:spcPct val="70000"/>
              </a:lnSpc>
              <a:spcBef>
                <a:spcPts val="0"/>
              </a:spcBef>
              <a:spcAft>
                <a:spcPts val="0"/>
              </a:spcAft>
              <a:buClr>
                <a:srgbClr val="FFFF00"/>
              </a:buClr>
              <a:buSzPts val="3200"/>
              <a:buFont typeface="Arial"/>
              <a:buNone/>
            </a:pPr>
            <a:r>
              <a:rPr lang="en-US" sz="3200" b="0" i="0" u="none" strike="noStrike" cap="none">
                <a:solidFill>
                  <a:srgbClr val="FFFF00"/>
                </a:solidFill>
                <a:latin typeface="Calibri"/>
                <a:ea typeface="Calibri"/>
                <a:cs typeface="Calibri"/>
                <a:sym typeface="Calibri"/>
              </a:rPr>
              <a:t>Note: </a:t>
            </a:r>
            <a:br>
              <a:rPr lang="en-US" sz="3200" b="0" i="0" u="none" strike="noStrike" cap="none">
                <a:solidFill>
                  <a:srgbClr val="FFFF00"/>
                </a:solidFill>
                <a:latin typeface="Calibri"/>
                <a:ea typeface="Calibri"/>
                <a:cs typeface="Calibri"/>
                <a:sym typeface="Calibri"/>
              </a:rPr>
            </a:br>
            <a:r>
              <a:rPr lang="en-US" sz="3200" b="0" i="0" u="none" strike="noStrike" cap="none">
                <a:solidFill>
                  <a:srgbClr val="FFFF00"/>
                </a:solidFill>
                <a:latin typeface="Calibri"/>
                <a:ea typeface="Calibri"/>
                <a:cs typeface="Calibri"/>
                <a:sym typeface="Calibri"/>
              </a:rPr>
              <a:t>This photo is fake</a:t>
            </a:r>
            <a:endParaRPr sz="1400" b="0" i="0" u="none" strike="noStrike" cap="none">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7"/>
          <p:cNvPicPr preferRelativeResize="0"/>
          <p:nvPr/>
        </p:nvPicPr>
        <p:blipFill rotWithShape="1">
          <a:blip r:embed="rId3">
            <a:alphaModFix/>
          </a:blip>
          <a:srcRect/>
          <a:stretch/>
        </p:blipFill>
        <p:spPr>
          <a:xfrm>
            <a:off x="2752861" y="1004466"/>
            <a:ext cx="3646898" cy="2050687"/>
          </a:xfrm>
          <a:prstGeom prst="rect">
            <a:avLst/>
          </a:prstGeom>
          <a:noFill/>
          <a:ln>
            <a:noFill/>
          </a:ln>
        </p:spPr>
      </p:pic>
      <p:pic>
        <p:nvPicPr>
          <p:cNvPr id="135" name="Google Shape;135;p7"/>
          <p:cNvPicPr preferRelativeResize="0"/>
          <p:nvPr/>
        </p:nvPicPr>
        <p:blipFill rotWithShape="1">
          <a:blip r:embed="rId4">
            <a:alphaModFix/>
          </a:blip>
          <a:srcRect l="6974" r="17453" b="20104"/>
          <a:stretch/>
        </p:blipFill>
        <p:spPr>
          <a:xfrm>
            <a:off x="5175661" y="1570639"/>
            <a:ext cx="2847976" cy="2002221"/>
          </a:xfrm>
          <a:prstGeom prst="rect">
            <a:avLst/>
          </a:prstGeom>
          <a:noFill/>
          <a:ln>
            <a:noFill/>
          </a:ln>
        </p:spPr>
      </p:pic>
      <p:sp>
        <p:nvSpPr>
          <p:cNvPr id="136" name="Google Shape;136;p7"/>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FEB515"/>
              </a:buClr>
              <a:buSzPts val="3200"/>
              <a:buFont typeface="Arial"/>
              <a:buNone/>
            </a:pPr>
            <a:r>
              <a:rPr lang="en-US">
                <a:solidFill>
                  <a:srgbClr val="FEB515"/>
                </a:solidFill>
              </a:rPr>
              <a:t>New School CS61C (1/3)</a:t>
            </a:r>
            <a:endParaRPr>
              <a:solidFill>
                <a:srgbClr val="FEB515"/>
              </a:solidFill>
            </a:endParaRPr>
          </a:p>
        </p:txBody>
      </p:sp>
      <p:grpSp>
        <p:nvGrpSpPr>
          <p:cNvPr id="137" name="Google Shape;137;p7"/>
          <p:cNvGrpSpPr/>
          <p:nvPr/>
        </p:nvGrpSpPr>
        <p:grpSpPr>
          <a:xfrm>
            <a:off x="2752861" y="3194419"/>
            <a:ext cx="4989345" cy="1455659"/>
            <a:chOff x="5369074" y="4451373"/>
            <a:chExt cx="4989345" cy="1455659"/>
          </a:xfrm>
        </p:grpSpPr>
        <p:sp>
          <p:nvSpPr>
            <p:cNvPr id="138" name="Google Shape;138;p7"/>
            <p:cNvSpPr txBox="1"/>
            <p:nvPr/>
          </p:nvSpPr>
          <p:spPr>
            <a:xfrm>
              <a:off x="5369074" y="4451373"/>
              <a:ext cx="2069432" cy="138499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FFFF00"/>
                  </a:solidFill>
                  <a:latin typeface="Calibri"/>
                  <a:ea typeface="Calibri"/>
                  <a:cs typeface="Calibri"/>
                  <a:sym typeface="Calibri"/>
                </a:rPr>
                <a:t>Personal Mobile Devices</a:t>
              </a:r>
              <a:endParaRPr sz="1400" b="0" i="0" u="none" strike="noStrike" cap="none">
                <a:solidFill>
                  <a:srgbClr val="000000"/>
                </a:solidFill>
                <a:latin typeface="Calibri"/>
                <a:ea typeface="Calibri"/>
                <a:cs typeface="Calibri"/>
                <a:sym typeface="Calibri"/>
              </a:endParaRPr>
            </a:p>
          </p:txBody>
        </p:sp>
        <p:sp>
          <p:nvSpPr>
            <p:cNvPr id="139" name="Google Shape;139;p7"/>
            <p:cNvSpPr txBox="1"/>
            <p:nvPr/>
          </p:nvSpPr>
          <p:spPr>
            <a:xfrm>
              <a:off x="6993680" y="4829814"/>
              <a:ext cx="3364739" cy="107721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3200"/>
                <a:buFont typeface="Arial"/>
                <a:buNone/>
              </a:pPr>
              <a:r>
                <a:rPr lang="en-US" sz="3200" b="0" i="0" u="none" strike="noStrike" cap="none">
                  <a:solidFill>
                    <a:srgbClr val="FFFF00"/>
                  </a:solidFill>
                  <a:latin typeface="Calibri"/>
                  <a:ea typeface="Calibri"/>
                  <a:cs typeface="Calibri"/>
                  <a:sym typeface="Calibri"/>
                </a:rPr>
                <a:t>Network</a:t>
              </a:r>
              <a:br>
                <a:rPr lang="en-US" sz="3200" b="0" i="0" u="none" strike="noStrike" cap="none">
                  <a:solidFill>
                    <a:srgbClr val="FFFF00"/>
                  </a:solidFill>
                  <a:latin typeface="Calibri"/>
                  <a:ea typeface="Calibri"/>
                  <a:cs typeface="Calibri"/>
                  <a:sym typeface="Calibri"/>
                </a:rPr>
              </a:br>
              <a:r>
                <a:rPr lang="en-US" sz="3200" b="0" i="0" u="none" strike="noStrike" cap="none">
                  <a:solidFill>
                    <a:srgbClr val="FFFF00"/>
                  </a:solidFill>
                  <a:latin typeface="Calibri"/>
                  <a:ea typeface="Calibri"/>
                  <a:cs typeface="Calibri"/>
                  <a:sym typeface="Calibri"/>
                </a:rPr>
                <a:t>Edge Devices</a:t>
              </a:r>
              <a:endParaRPr sz="1400" b="0" i="0" u="none" strike="noStrike" cap="none">
                <a:solidFill>
                  <a:srgbClr val="000000"/>
                </a:solidFill>
                <a:latin typeface="Calibri"/>
                <a:ea typeface="Calibri"/>
                <a:cs typeface="Calibri"/>
                <a:sym typeface="Calibri"/>
              </a:endParaRPr>
            </a:p>
          </p:txBody>
        </p:sp>
      </p:grpSp>
      <p:pic>
        <p:nvPicPr>
          <p:cNvPr id="140" name="Google Shape;140;p7" descr="Screen of a cell phone&#10;&#10;Description automatically generated"/>
          <p:cNvPicPr preferRelativeResize="0"/>
          <p:nvPr/>
        </p:nvPicPr>
        <p:blipFill rotWithShape="1">
          <a:blip r:embed="rId5">
            <a:alphaModFix/>
          </a:blip>
          <a:srcRect/>
          <a:stretch/>
        </p:blipFill>
        <p:spPr>
          <a:xfrm>
            <a:off x="1128255" y="710578"/>
            <a:ext cx="1624606" cy="324145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8"/>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FFC451"/>
              </a:buClr>
              <a:buSzPts val="3200"/>
              <a:buFont typeface="Arial"/>
              <a:buNone/>
            </a:pPr>
            <a:r>
              <a:rPr lang="en-US">
                <a:solidFill>
                  <a:srgbClr val="FFC451"/>
                </a:solidFill>
              </a:rPr>
              <a:t>New School CS61C (2/3)</a:t>
            </a:r>
            <a:endParaRPr/>
          </a:p>
        </p:txBody>
      </p:sp>
      <p:pic>
        <p:nvPicPr>
          <p:cNvPr id="146" name="Google Shape;146;p8" descr="Google to Spend $1.1 Billion on New Data Centers in Netherlands ..."/>
          <p:cNvPicPr preferRelativeResize="0"/>
          <p:nvPr/>
        </p:nvPicPr>
        <p:blipFill rotWithShape="1">
          <a:blip r:embed="rId3">
            <a:alphaModFix/>
          </a:blip>
          <a:srcRect/>
          <a:stretch/>
        </p:blipFill>
        <p:spPr>
          <a:xfrm>
            <a:off x="1585912" y="766608"/>
            <a:ext cx="5972176" cy="398344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9"/>
          <p:cNvSpPr txBox="1">
            <a:spLocks noGrp="1"/>
          </p:cNvSpPr>
          <p:nvPr>
            <p:ph type="title"/>
          </p:nvPr>
        </p:nvSpPr>
        <p:spPr>
          <a:xfrm>
            <a:off x="838200" y="57150"/>
            <a:ext cx="7877176" cy="571500"/>
          </a:xfrm>
          <a:prstGeom prst="rect">
            <a:avLst/>
          </a:prstGeom>
          <a:noFill/>
          <a:ln>
            <a:noFill/>
          </a:ln>
        </p:spPr>
        <p:txBody>
          <a:bodyPr spcFirstLastPara="1" wrap="square" lIns="130600" tIns="65300" rIns="130600" bIns="65300" anchor="t" anchorCtr="0">
            <a:noAutofit/>
          </a:bodyPr>
          <a:lstStyle/>
          <a:p>
            <a:pPr marL="0" lvl="0" indent="0" algn="l" rtl="0">
              <a:spcBef>
                <a:spcPts val="0"/>
              </a:spcBef>
              <a:spcAft>
                <a:spcPts val="0"/>
              </a:spcAft>
              <a:buClr>
                <a:srgbClr val="FFC451"/>
              </a:buClr>
              <a:buSzPts val="3200"/>
              <a:buFont typeface="Arial"/>
              <a:buNone/>
            </a:pPr>
            <a:r>
              <a:rPr lang="en-US">
                <a:solidFill>
                  <a:srgbClr val="FFC451"/>
                </a:solidFill>
              </a:rPr>
              <a:t>New School CS61C (3/3)</a:t>
            </a:r>
            <a:endParaRPr/>
          </a:p>
        </p:txBody>
      </p:sp>
      <p:pic>
        <p:nvPicPr>
          <p:cNvPr id="152" name="Google Shape;152;p9" descr="Google DataCenter, taken from +Google from Google Plus | Data ..."/>
          <p:cNvPicPr preferRelativeResize="0"/>
          <p:nvPr/>
        </p:nvPicPr>
        <p:blipFill rotWithShape="1">
          <a:blip r:embed="rId3">
            <a:alphaModFix/>
          </a:blip>
          <a:srcRect/>
          <a:stretch/>
        </p:blipFill>
        <p:spPr>
          <a:xfrm>
            <a:off x="2743201" y="742950"/>
            <a:ext cx="5972176" cy="3979985"/>
          </a:xfrm>
          <a:prstGeom prst="rect">
            <a:avLst/>
          </a:prstGeom>
          <a:noFill/>
          <a:ln>
            <a:noFill/>
          </a:ln>
        </p:spPr>
      </p:pic>
      <p:pic>
        <p:nvPicPr>
          <p:cNvPr id="153" name="Google Shape;153;p9"/>
          <p:cNvPicPr preferRelativeResize="0"/>
          <p:nvPr/>
        </p:nvPicPr>
        <p:blipFill rotWithShape="1">
          <a:blip r:embed="rId4">
            <a:alphaModFix/>
          </a:blip>
          <a:srcRect t="25832" b="26876"/>
          <a:stretch/>
        </p:blipFill>
        <p:spPr>
          <a:xfrm>
            <a:off x="428623" y="1897700"/>
            <a:ext cx="1900510" cy="674050"/>
          </a:xfrm>
          <a:prstGeom prst="rect">
            <a:avLst/>
          </a:prstGeom>
          <a:noFill/>
          <a:ln>
            <a:noFill/>
          </a:ln>
        </p:spPr>
      </p:pic>
      <p:sp>
        <p:nvSpPr>
          <p:cNvPr id="154" name="Google Shape;154;p9"/>
          <p:cNvSpPr txBox="1"/>
          <p:nvPr/>
        </p:nvSpPr>
        <p:spPr>
          <a:xfrm>
            <a:off x="420854" y="2571750"/>
            <a:ext cx="1908279" cy="646331"/>
          </a:xfrm>
          <a:prstGeom prst="rect">
            <a:avLst/>
          </a:prstGeom>
          <a:noFill/>
          <a:ln>
            <a:noFill/>
          </a:ln>
        </p:spPr>
        <p:txBody>
          <a:bodyPr spcFirstLastPara="1" wrap="square" lIns="91425" tIns="45700" rIns="91425" bIns="45700" anchor="t" anchorCtr="0">
            <a:spAutoFit/>
          </a:bodyPr>
          <a:lstStyle/>
          <a:p>
            <a:pPr marL="7938" marR="0" lvl="0" indent="0" algn="ctr" rtl="0">
              <a:lnSpc>
                <a:spcPct val="90000"/>
              </a:lnSpc>
              <a:spcBef>
                <a:spcPts val="0"/>
              </a:spcBef>
              <a:spcAft>
                <a:spcPts val="0"/>
              </a:spcAft>
              <a:buNone/>
            </a:pPr>
            <a:r>
              <a:rPr lang="en-US" sz="2000" b="0" i="0" u="none" strike="noStrike" cap="none">
                <a:solidFill>
                  <a:schemeClr val="accent3"/>
                </a:solidFill>
                <a:latin typeface="Calibri"/>
                <a:ea typeface="Calibri"/>
                <a:cs typeface="Calibri"/>
                <a:sym typeface="Calibri"/>
              </a:rPr>
              <a:t>A popular laptop sticker</a:t>
            </a:r>
            <a:endParaRPr/>
          </a:p>
        </p:txBody>
      </p:sp>
    </p:spTree>
  </p:cSld>
  <p:clrMapOvr>
    <a:masterClrMapping/>
  </p:clrMapOvr>
</p:sld>
</file>

<file path=ppt/theme/theme1.xml><?xml version="1.0" encoding="utf-8"?>
<a:theme xmlns:a="http://schemas.openxmlformats.org/drawingml/2006/main" name="CS61C-ly-sp24">
  <a:themeElements>
    <a:clrScheme name="Custom 6">
      <a:dk1>
        <a:srgbClr val="000000"/>
      </a:dk1>
      <a:lt1>
        <a:srgbClr val="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34ACDC"/>
      </a:hlink>
      <a:folHlink>
        <a:srgbClr val="5F77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176</TotalTime>
  <Words>3622</Words>
  <Application>Microsoft Macintosh PowerPoint</Application>
  <PresentationFormat>On-screen Show (16:9)</PresentationFormat>
  <Paragraphs>746</Paragraphs>
  <Slides>56</Slides>
  <Notes>56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56</vt:i4>
      </vt:variant>
    </vt:vector>
  </HeadingPairs>
  <TitlesOfParts>
    <vt:vector size="65" baseType="lpstr">
      <vt:lpstr>Noto Sans Symbols</vt:lpstr>
      <vt:lpstr>Twentieth Century</vt:lpstr>
      <vt:lpstr>Arial</vt:lpstr>
      <vt:lpstr>Calibri</vt:lpstr>
      <vt:lpstr>Courier</vt:lpstr>
      <vt:lpstr>Courier New</vt:lpstr>
      <vt:lpstr>Helvetica Neue</vt:lpstr>
      <vt:lpstr>Times New Roman</vt:lpstr>
      <vt:lpstr>CS61C-ly-sp24</vt:lpstr>
      <vt:lpstr>Welcome, everyone!! Course Introduction</vt:lpstr>
      <vt:lpstr>How to ask questions in CS61C Lecture</vt:lpstr>
      <vt:lpstr>Agenda</vt:lpstr>
      <vt:lpstr>CS61C is NOT about C Programming…!!</vt:lpstr>
      <vt:lpstr>Old School CS61C</vt:lpstr>
      <vt:lpstr>Old School CS61C</vt:lpstr>
      <vt:lpstr>New School CS61C (1/3)</vt:lpstr>
      <vt:lpstr>New School CS61C (2/3)</vt:lpstr>
      <vt:lpstr>New School CS61C (3/3)</vt:lpstr>
      <vt:lpstr>Old-school Machine Structures</vt:lpstr>
      <vt:lpstr>New-school Machine Structures</vt:lpstr>
      <vt:lpstr>Agenda</vt:lpstr>
      <vt:lpstr>6 Great Ideas in Computer Architecture</vt:lpstr>
      <vt:lpstr>Great Idea #1: Abstraction (Levels of Representation/Interpretation)</vt:lpstr>
      <vt:lpstr>Great Idea #1: Abstraction (Levels of Representation/Interpretation)</vt:lpstr>
      <vt:lpstr>Great Idea #1: Abstraction (Levels of Representation/Interpretation)</vt:lpstr>
      <vt:lpstr>Great Idea #2: Moore’s Law - 2005</vt:lpstr>
      <vt:lpstr>Great Idea #2: Moore’s Law - 2005</vt:lpstr>
      <vt:lpstr>Great Idea #2: Moore’s Law - 2005</vt:lpstr>
      <vt:lpstr>Law of Sustainability</vt:lpstr>
      <vt:lpstr>Moore’s Law…?</vt:lpstr>
      <vt:lpstr>Great Idea #3: Principle of Locality / Memory Hierarchy</vt:lpstr>
      <vt:lpstr>Great Idea #3: Principle of Locality / Memory Hierarchy</vt:lpstr>
      <vt:lpstr>Great Idea #4: Parallelism (1/3)</vt:lpstr>
      <vt:lpstr>Great Idea #4: Parallelism (2/3)</vt:lpstr>
      <vt:lpstr>Great Idea #4: Parallelism (3/3)</vt:lpstr>
      <vt:lpstr>Caveat! Amdahl’s Law</vt:lpstr>
      <vt:lpstr>Great Idea #5: Performance Measurement &amp; Improvement</vt:lpstr>
      <vt:lpstr>Great Idea #6: Dependability via Redundancy</vt:lpstr>
      <vt:lpstr>Great Idea #6: Dependability via Redundancy</vt:lpstr>
      <vt:lpstr>Great Idea #6: Dependability via Redundancy</vt:lpstr>
      <vt:lpstr>PowerPoint Presentation</vt:lpstr>
      <vt:lpstr>PowerPoint Presentation</vt:lpstr>
      <vt:lpstr>Why should you care about computer architecture?</vt:lpstr>
      <vt:lpstr>Reason 1: Changing Constraints</vt:lpstr>
      <vt:lpstr>Reason 2: Era of Domain-Specific Computing</vt:lpstr>
      <vt:lpstr>Old Conventional Wisdom</vt:lpstr>
      <vt:lpstr>New Conventional Wisdom</vt:lpstr>
      <vt:lpstr>Why should you care about computer architecture?</vt:lpstr>
      <vt:lpstr>Why should you care about computer architecture?</vt:lpstr>
      <vt:lpstr>Agenda</vt:lpstr>
      <vt:lpstr>Yoda says…</vt:lpstr>
      <vt:lpstr>Course Information</vt:lpstr>
      <vt:lpstr>Course Information</vt:lpstr>
      <vt:lpstr>Course Format Summary (1/2)</vt:lpstr>
      <vt:lpstr>Course Format Summary (2/2)</vt:lpstr>
      <vt:lpstr>Lateness and Accommodations Policy</vt:lpstr>
      <vt:lpstr>Exams</vt:lpstr>
      <vt:lpstr>Course Grading (1/2)</vt:lpstr>
      <vt:lpstr>Course Grading (2/2)</vt:lpstr>
      <vt:lpstr>PowerPoint Presentation</vt:lpstr>
      <vt:lpstr>Collaboration and Independent Work Policy</vt:lpstr>
      <vt:lpstr>Excessive Collaboration and Academic Misconduct</vt:lpstr>
      <vt:lpstr>PowerPoint Presentation</vt:lpstr>
      <vt:lpstr>Our goals as instructors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everyone!! Course Introduction</dc:title>
  <dc:creator>John Wawrzynek</dc:creator>
  <cp:lastModifiedBy>Lisa Yan</cp:lastModifiedBy>
  <cp:revision>21</cp:revision>
  <cp:lastPrinted>2024-01-17T17:27:46Z</cp:lastPrinted>
  <dcterms:created xsi:type="dcterms:W3CDTF">2017-01-19T01:41:28Z</dcterms:created>
  <dcterms:modified xsi:type="dcterms:W3CDTF">2026-02-05T17:03:15Z</dcterms:modified>
</cp:coreProperties>
</file>